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2-->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4"/>
  </p:sldMasterIdLst>
  <p:notesMasterIdLst>
    <p:notesMasterId r:id="rId5"/>
  </p:notesMasterIdLst>
  <p:handoutMasterIdLst>
    <p:handoutMasterId r:id="rId6"/>
  </p:handoutMasterIdLst>
  <p:sldIdLst>
    <p:sldId id="258" r:id="rId7"/>
    <p:sldId id="260" r:id="rId8"/>
    <p:sldId id="268" r:id="rId9"/>
    <p:sldId id="261" r:id="rId10"/>
    <p:sldId id="262" r:id="rId11"/>
    <p:sldId id="269" r:id="rId12"/>
    <p:sldId id="270" r:id="rId13"/>
    <p:sldId id="271" r:id="rId14"/>
    <p:sldId id="272" r:id="rId15"/>
    <p:sldId id="273" r:id="rId16"/>
    <p:sldId id="274" r:id="rId17"/>
    <p:sldId id="275" r:id="rId18"/>
    <p:sldId id="276" r:id="rId19"/>
    <p:sldId id="277" r:id="rId20"/>
    <p:sldId id="278" r:id="rId21"/>
    <p:sldId id="279" r:id="rId22"/>
    <p:sldId id="264" r:id="rId23"/>
    <p:sldId id="265" r:id="rId24"/>
  </p:sldIdLst>
  <p:sldSz cx="9144000" cy="5143500" type="screen16x9"/>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4">
          <p15:clr>
            <a:srgbClr val="A4A3A4"/>
          </p15:clr>
        </p15:guide>
        <p15:guide id="2" orient="horz" pos="932">
          <p15:clr>
            <a:srgbClr val="A4A3A4"/>
          </p15:clr>
        </p15:guide>
        <p15:guide id="3" orient="horz" pos="484">
          <p15:clr>
            <a:srgbClr val="A4A3A4"/>
          </p15:clr>
        </p15:guide>
        <p15:guide id="4" orient="horz" pos="198">
          <p15:clr>
            <a:srgbClr val="A4A3A4"/>
          </p15:clr>
        </p15:guide>
        <p15:guide id="5" orient="horz" pos="3053">
          <p15:clr>
            <a:srgbClr val="A4A3A4"/>
          </p15:clr>
        </p15:guide>
        <p15:guide id="6" orient="horz" pos="1792">
          <p15:clr>
            <a:srgbClr val="A4A3A4"/>
          </p15:clr>
        </p15:guide>
        <p15:guide id="7" orient="horz" pos="3139">
          <p15:clr>
            <a:srgbClr val="A4A3A4"/>
          </p15:clr>
        </p15:guide>
        <p15:guide id="8" pos="2956">
          <p15:clr>
            <a:srgbClr val="A4A3A4"/>
          </p15:clr>
        </p15:guide>
        <p15:guide id="9" pos="5215">
          <p15:clr>
            <a:srgbClr val="A4A3A4"/>
          </p15:clr>
        </p15:guide>
        <p15:guide id="10" pos="1793">
          <p15:clr>
            <a:srgbClr val="A4A3A4"/>
          </p15:clr>
        </p15:guide>
        <p15:guide id="11" pos="2848">
          <p15:clr>
            <a:srgbClr val="A4A3A4"/>
          </p15:clr>
        </p15:guide>
        <p15:guide id="12" pos="3064">
          <p15:clr>
            <a:srgbClr val="A4A3A4"/>
          </p15:clr>
        </p15:guide>
        <p15:guide id="13" pos="2172">
          <p15:clr>
            <a:srgbClr val="A4A3A4"/>
          </p15:clr>
        </p15:guide>
        <p15:guide id="14" pos="697">
          <p15:clr>
            <a:srgbClr val="A4A3A4"/>
          </p15:clr>
        </p15:guide>
        <p15:guide id="15" pos="4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6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2A75B-BA74-CF40-9502-10F35806C9E7}" v="3" dt="2023-08-24T17:52:58.207"/>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6110"/>
  </p:normalViewPr>
  <p:slideViewPr>
    <p:cSldViewPr snapToGrid="0">
      <p:cViewPr varScale="1">
        <p:scale>
          <a:sx n="113" d="100"/>
          <a:sy n="113" d="100"/>
        </p:scale>
        <p:origin x="586" y="91"/>
      </p:cViewPr>
      <p:guideLst>
        <p:guide orient="horz" pos="2974"/>
        <p:guide orient="horz" pos="932"/>
        <p:guide orient="horz" pos="484"/>
        <p:guide orient="horz" pos="198"/>
        <p:guide orient="horz" pos="3053"/>
        <p:guide orient="horz" pos="1792"/>
        <p:guide orient="horz" pos="3139"/>
        <p:guide pos="2956"/>
        <p:guide pos="5215"/>
        <p:guide pos="1793"/>
        <p:guide pos="2848"/>
        <p:guide pos="3064"/>
        <p:guide pos="2172"/>
        <p:guide pos="697"/>
        <p:guide pos="409"/>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microsoft.com/office/2015/10/relationships/revisionInfo" Target="revisionInfo.xml" /><Relationship Id="rId3" Type="http://schemas.openxmlformats.org/officeDocument/2006/relationships/customXml" Target="../customXml/item3.xml" /><Relationship Id="rId30" Type="http://schemas.openxmlformats.org/officeDocument/2006/relationships/tableStyles" Target="tableStyles.xml" /><Relationship Id="rId4" Type="http://schemas.openxmlformats.org/officeDocument/2006/relationships/slideMaster" Target="slideMasters/slideMaster1.xml" /><Relationship Id="rId5" Type="http://schemas.openxmlformats.org/officeDocument/2006/relationships/notesMaster" Target="notesMasters/notesMaster1.xml" /><Relationship Id="rId6" Type="http://schemas.openxmlformats.org/officeDocument/2006/relationships/handoutMaster" Target="handoutMasters/handout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EB8D27-857B-1D46-9882-5AD2AC5949D5}" type="datetimeFigureOut">
              <a:rPr lang="en-US" smtClean="0"/>
              <a:t>9/14/2023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4C21C2-727B-8F4B-AE82-FA71E01AE93E}" type="slidenum">
              <a:rPr lang="en-US" smtClean="0"/>
              <a:t>‹#›</a:t>
            </a:fld>
            <a:endParaRPr lang="en-US"/>
          </a:p>
        </p:txBody>
      </p:sp>
    </p:spTree>
    <p:extLst>
      <p:ext uri="{BB962C8B-B14F-4D97-AF65-F5344CB8AC3E}">
        <p14:creationId xmlns:p14="http://schemas.microsoft.com/office/powerpoint/2010/main" val="1008224976"/>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516FD-B34A-B148-AC4C-9AC1B5900D58}"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E7591-D03B-AB48-97D7-CE06F1471332}" type="slidenum">
              <a:rPr lang="en-US" smtClean="0"/>
              <a:t>‹#›</a:t>
            </a:fld>
            <a:endParaRPr lang="en-US"/>
          </a:p>
        </p:txBody>
      </p:sp>
    </p:spTree>
    <p:extLst>
      <p:ext uri="{BB962C8B-B14F-4D97-AF65-F5344CB8AC3E}">
        <p14:creationId xmlns:p14="http://schemas.microsoft.com/office/powerpoint/2010/main" val="2846925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a:t>
            </a:fld>
            <a:endParaRPr lang="en-US"/>
          </a:p>
        </p:txBody>
      </p:sp>
    </p:spTree>
    <p:extLst>
      <p:ext uri="{BB962C8B-B14F-4D97-AF65-F5344CB8AC3E}">
        <p14:creationId xmlns:p14="http://schemas.microsoft.com/office/powerpoint/2010/main" val="523458279"/>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10</a:t>
            </a:fld>
            <a:endParaRPr lang="en-US"/>
          </a:p>
        </p:txBody>
      </p:sp>
    </p:spTree>
    <p:extLst>
      <p:ext uri="{BB962C8B-B14F-4D97-AF65-F5344CB8AC3E}">
        <p14:creationId xmlns:p14="http://schemas.microsoft.com/office/powerpoint/2010/main" val="539166252"/>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11</a:t>
            </a:fld>
            <a:endParaRPr lang="en-US"/>
          </a:p>
        </p:txBody>
      </p:sp>
    </p:spTree>
    <p:extLst>
      <p:ext uri="{BB962C8B-B14F-4D97-AF65-F5344CB8AC3E}">
        <p14:creationId xmlns:p14="http://schemas.microsoft.com/office/powerpoint/2010/main" val="4151848681"/>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12</a:t>
            </a:fld>
            <a:endParaRPr lang="en-US"/>
          </a:p>
        </p:txBody>
      </p:sp>
    </p:spTree>
    <p:extLst>
      <p:ext uri="{BB962C8B-B14F-4D97-AF65-F5344CB8AC3E}">
        <p14:creationId xmlns:p14="http://schemas.microsoft.com/office/powerpoint/2010/main" val="2798295439"/>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13</a:t>
            </a:fld>
            <a:endParaRPr lang="en-US"/>
          </a:p>
        </p:txBody>
      </p:sp>
    </p:spTree>
    <p:extLst>
      <p:ext uri="{BB962C8B-B14F-4D97-AF65-F5344CB8AC3E}">
        <p14:creationId xmlns:p14="http://schemas.microsoft.com/office/powerpoint/2010/main" val="888523686"/>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14</a:t>
            </a:fld>
            <a:endParaRPr lang="en-US"/>
          </a:p>
        </p:txBody>
      </p:sp>
    </p:spTree>
    <p:extLst>
      <p:ext uri="{BB962C8B-B14F-4D97-AF65-F5344CB8AC3E}">
        <p14:creationId xmlns:p14="http://schemas.microsoft.com/office/powerpoint/2010/main" val="486669937"/>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15</a:t>
            </a:fld>
            <a:endParaRPr lang="en-US"/>
          </a:p>
        </p:txBody>
      </p:sp>
    </p:spTree>
    <p:extLst>
      <p:ext uri="{BB962C8B-B14F-4D97-AF65-F5344CB8AC3E}">
        <p14:creationId xmlns:p14="http://schemas.microsoft.com/office/powerpoint/2010/main" val="3106721090"/>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16</a:t>
            </a:fld>
            <a:endParaRPr lang="en-US"/>
          </a:p>
        </p:txBody>
      </p:sp>
    </p:spTree>
    <p:extLst>
      <p:ext uri="{BB962C8B-B14F-4D97-AF65-F5344CB8AC3E}">
        <p14:creationId xmlns:p14="http://schemas.microsoft.com/office/powerpoint/2010/main" val="3526616143"/>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17</a:t>
            </a:fld>
            <a:endParaRPr lang="en-US"/>
          </a:p>
        </p:txBody>
      </p:sp>
    </p:spTree>
    <p:extLst>
      <p:ext uri="{BB962C8B-B14F-4D97-AF65-F5344CB8AC3E}">
        <p14:creationId xmlns:p14="http://schemas.microsoft.com/office/powerpoint/2010/main" val="2035653419"/>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18</a:t>
            </a:fld>
            <a:endParaRPr lang="en-US"/>
          </a:p>
        </p:txBody>
      </p:sp>
    </p:spTree>
    <p:extLst>
      <p:ext uri="{BB962C8B-B14F-4D97-AF65-F5344CB8AC3E}">
        <p14:creationId xmlns:p14="http://schemas.microsoft.com/office/powerpoint/2010/main" val="3245112446"/>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2</a:t>
            </a:fld>
            <a:endParaRPr lang="en-US"/>
          </a:p>
        </p:txBody>
      </p:sp>
    </p:spTree>
    <p:extLst>
      <p:ext uri="{BB962C8B-B14F-4D97-AF65-F5344CB8AC3E}">
        <p14:creationId xmlns:p14="http://schemas.microsoft.com/office/powerpoint/2010/main" val="2847443510"/>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3</a:t>
            </a:fld>
            <a:endParaRPr lang="en-US"/>
          </a:p>
        </p:txBody>
      </p:sp>
    </p:spTree>
    <p:extLst>
      <p:ext uri="{BB962C8B-B14F-4D97-AF65-F5344CB8AC3E}">
        <p14:creationId xmlns:p14="http://schemas.microsoft.com/office/powerpoint/2010/main" val="1205696094"/>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4</a:t>
            </a:fld>
            <a:endParaRPr lang="en-US"/>
          </a:p>
        </p:txBody>
      </p:sp>
    </p:spTree>
    <p:extLst>
      <p:ext uri="{BB962C8B-B14F-4D97-AF65-F5344CB8AC3E}">
        <p14:creationId xmlns:p14="http://schemas.microsoft.com/office/powerpoint/2010/main" val="925046831"/>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5</a:t>
            </a:fld>
            <a:endParaRPr lang="en-US"/>
          </a:p>
        </p:txBody>
      </p:sp>
    </p:spTree>
    <p:extLst>
      <p:ext uri="{BB962C8B-B14F-4D97-AF65-F5344CB8AC3E}">
        <p14:creationId xmlns:p14="http://schemas.microsoft.com/office/powerpoint/2010/main" val="217406245"/>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6</a:t>
            </a:fld>
            <a:endParaRPr lang="en-US"/>
          </a:p>
        </p:txBody>
      </p:sp>
    </p:spTree>
    <p:extLst>
      <p:ext uri="{BB962C8B-B14F-4D97-AF65-F5344CB8AC3E}">
        <p14:creationId xmlns:p14="http://schemas.microsoft.com/office/powerpoint/2010/main" val="2583798009"/>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7</a:t>
            </a:fld>
            <a:endParaRPr lang="en-US"/>
          </a:p>
        </p:txBody>
      </p:sp>
    </p:spTree>
    <p:extLst>
      <p:ext uri="{BB962C8B-B14F-4D97-AF65-F5344CB8AC3E}">
        <p14:creationId xmlns:p14="http://schemas.microsoft.com/office/powerpoint/2010/main" val="158356222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8</a:t>
            </a:fld>
            <a:endParaRPr lang="en-US"/>
          </a:p>
        </p:txBody>
      </p:sp>
    </p:spTree>
    <p:extLst>
      <p:ext uri="{BB962C8B-B14F-4D97-AF65-F5344CB8AC3E}">
        <p14:creationId xmlns:p14="http://schemas.microsoft.com/office/powerpoint/2010/main" val="3943724040"/>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E7591-D03B-AB48-97D7-CE06F1471332}" type="slidenum">
              <a:rPr lang="en-US" smtClean="0"/>
              <a:t>9</a:t>
            </a:fld>
            <a:endParaRPr lang="en-US"/>
          </a:p>
        </p:txBody>
      </p:sp>
    </p:spTree>
    <p:extLst>
      <p:ext uri="{BB962C8B-B14F-4D97-AF65-F5344CB8AC3E}">
        <p14:creationId xmlns:p14="http://schemas.microsoft.com/office/powerpoint/2010/main" val="361114419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emf"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1.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2.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4.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5.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16.emf"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17.emf" /><Relationship Id="rId3"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18.emf" /><Relationship Id="rId3"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9.emf"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20.jpeg" /><Relationship Id="rId2"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20.jpeg" /><Relationship Id="rId2"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20.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8.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0.jpeg"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sp>
        <p:nvSpPr>
          <p:cNvPr id="7" name="Title 1"/>
          <p:cNvSpPr>
            <a:spLocks noGrp="1"/>
          </p:cNvSpPr>
          <p:nvPr>
            <p:ph type="ctrTitle" hasCustomPrompt="1"/>
          </p:nvPr>
        </p:nvSpPr>
        <p:spPr>
          <a:xfrm>
            <a:off x="1849615" y="1422113"/>
            <a:ext cx="6302198" cy="1520204"/>
          </a:xfrm>
          <a:prstGeom prst="rect">
            <a:avLst/>
          </a:prstGeom>
        </p:spPr>
        <p:txBody>
          <a:bodyPr rIns="0" bIns="0" anchor="b" anchorCtr="0"/>
          <a:lstStyle>
            <a:lvl1pPr>
              <a:lnSpc>
                <a:spcPct val="90000"/>
              </a:lnSpc>
              <a:defRPr sz="4000" b="0">
                <a:solidFill>
                  <a:schemeClr val="tx2"/>
                </a:solidFill>
              </a:defRPr>
            </a:lvl1pPr>
          </a:lstStyle>
          <a:p>
            <a:r>
              <a:rPr lang="en-US"/>
              <a:t>Document Title</a:t>
            </a:r>
          </a:p>
        </p:txBody>
      </p:sp>
      <p:sp>
        <p:nvSpPr>
          <p:cNvPr id="8" name="Subtitle 2"/>
          <p:cNvSpPr>
            <a:spLocks noGrp="1"/>
          </p:cNvSpPr>
          <p:nvPr>
            <p:ph type="subTitle" idx="1" hasCustomPrompt="1"/>
          </p:nvPr>
        </p:nvSpPr>
        <p:spPr>
          <a:xfrm>
            <a:off x="1877586" y="3001044"/>
            <a:ext cx="6274227" cy="685800"/>
          </a:xfrm>
          <a:prstGeom prst="rect">
            <a:avLst/>
          </a:prstGeom>
        </p:spPr>
        <p:txBody>
          <a:bodyPr/>
          <a:lstStyle>
            <a:lvl1pPr marL="0" indent="0" algn="l">
              <a:lnSpc>
                <a:spcPct val="90000"/>
              </a:lnSpc>
              <a:spcBef>
                <a:spcPct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Document Title</a:t>
            </a:r>
          </a:p>
        </p:txBody>
      </p:sp>
      <p:sp>
        <p:nvSpPr>
          <p:cNvPr id="9" name="Date Placeholder 3"/>
          <p:cNvSpPr>
            <a:spLocks noGrp="1"/>
          </p:cNvSpPr>
          <p:nvPr>
            <p:ph type="dt" sz="half" idx="10"/>
          </p:nvPr>
        </p:nvSpPr>
        <p:spPr>
          <a:xfrm>
            <a:off x="1884363" y="4832849"/>
            <a:ext cx="857339" cy="168275"/>
          </a:xfrm>
          <a:prstGeom prst="rect">
            <a:avLst/>
          </a:prstGeom>
        </p:spPr>
        <p:txBody>
          <a:bodyPr/>
          <a:lstStyle>
            <a:lvl1pPr>
              <a:defRPr>
                <a:solidFill>
                  <a:schemeClr val="tx1"/>
                </a:solidFill>
              </a:defRPr>
            </a:lvl1pPr>
          </a:lstStyle>
          <a:p>
            <a:fld id="{5C6E5087-EA13-F94E-9BC7-B39B28388318}" type="datetime1">
              <a:rPr lang="en-US" smtClean="0"/>
              <a:t>9/14/2023</a:t>
            </a:fld>
            <a:endParaRPr lang="en-US"/>
          </a:p>
        </p:txBody>
      </p:sp>
      <p:pic>
        <p:nvPicPr>
          <p:cNvPr id="11" name="Picture 10" descr="NM-Logo-Stacked-RGB.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6488" y="314325"/>
            <a:ext cx="2489274" cy="464588"/>
          </a:xfrm>
          <a:prstGeom prst="rect">
            <a:avLst/>
          </a:prstGeom>
        </p:spPr>
      </p:pic>
      <p:pic>
        <p:nvPicPr>
          <p:cNvPr id="2" name="Picture 1" descr="PPT-RGB-Shapes2.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6615" y="281213"/>
            <a:ext cx="2247900" cy="2717800"/>
          </a:xfrm>
          <a:prstGeom prst="rect">
            <a:avLst/>
          </a:prstGeom>
        </p:spPr>
      </p:pic>
    </p:spTree>
    <p:extLst>
      <p:ext uri="{BB962C8B-B14F-4D97-AF65-F5344CB8AC3E}">
        <p14:creationId xmlns:p14="http://schemas.microsoft.com/office/powerpoint/2010/main" val="20720267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3">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1"/>
            <a:ext cx="9144000" cy="5143501"/>
          </a:xfrm>
          <a:prstGeom prst="rect">
            <a:avLst/>
          </a:prstGeom>
        </p:spPr>
      </p:pic>
      <p:sp>
        <p:nvSpPr>
          <p:cNvPr id="16" name="Freeform 15"/>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9"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9919418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2">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rcRect t="18701" r="19757" b="11918"/>
          <a:stretch>
            <a:fillRect/>
          </a:stretch>
        </p:blipFill>
        <p:spPr>
          <a:xfrm>
            <a:off x="230405" y="-1"/>
            <a:ext cx="8913595" cy="5143501"/>
          </a:xfrm>
          <a:prstGeom prst="rect">
            <a:avLst/>
          </a:prstGeom>
        </p:spPr>
      </p:pic>
      <p:sp>
        <p:nvSpPr>
          <p:cNvPr id="16" name="Freeform 15"/>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5"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176921903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a:ext>
            </a:extLst>
          </a:blip>
          <a:srcRect t="5851" r="8863" b="6734"/>
          <a:stretch>
            <a:fillRect/>
          </a:stretch>
        </p:blipFill>
        <p:spPr>
          <a:xfrm>
            <a:off x="3890741" y="-29159"/>
            <a:ext cx="5253259" cy="5195795"/>
          </a:xfrm>
          <a:prstGeom prst="rect">
            <a:avLst/>
          </a:prstGeom>
        </p:spPr>
      </p:pic>
      <p:sp>
        <p:nvSpPr>
          <p:cNvPr id="10" name="Freeform 9"/>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3"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8" name="Picture 7"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15388297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7">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Freeform 15"/>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9"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9" name="Picture 8"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7114" y="314325"/>
            <a:ext cx="2489274" cy="464588"/>
          </a:xfrm>
          <a:prstGeom prst="rect">
            <a:avLst/>
          </a:prstGeom>
        </p:spPr>
      </p:pic>
    </p:spTree>
    <p:extLst>
      <p:ext uri="{BB962C8B-B14F-4D97-AF65-F5344CB8AC3E}">
        <p14:creationId xmlns:p14="http://schemas.microsoft.com/office/powerpoint/2010/main" val="352816528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9">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9" name="Freeform 8"/>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5"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8" name="Picture 7"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272832739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Your Photo">
    <p:bg>
      <p:bgPr>
        <a:blipFill rotWithShape="1">
          <a:blip r:embed="rId2"/>
          <a:stretch>
            <a:fillRect/>
          </a:stretch>
        </a:blipFill>
        <a:effectLst/>
      </p:bgPr>
    </p:bg>
    <p:spTree>
      <p:nvGrpSpPr>
        <p:cNvPr id="1" name=""/>
        <p:cNvGrpSpPr/>
        <p:nvPr/>
      </p:nvGrpSpPr>
      <p:grpSpPr>
        <a:xfrm>
          <a:off x="0" y="0"/>
          <a:ext cx="0" cy="0"/>
        </a:xfrm>
      </p:grpSpPr>
      <p:sp>
        <p:nvSpPr>
          <p:cNvPr id="11" name="TextBox 10"/>
          <p:cNvSpPr txBox="1"/>
          <p:nvPr userDrawn="1"/>
        </p:nvSpPr>
        <p:spPr>
          <a:xfrm>
            <a:off x="9220199" y="877304"/>
            <a:ext cx="2365477"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a:solidFill>
                  <a:schemeClr val="bg1"/>
                </a:solidFill>
              </a:rPr>
              <a:t>How to put in your own Photo:</a:t>
            </a:r>
          </a:p>
          <a:p>
            <a:pPr>
              <a:lnSpc>
                <a:spcPct val="90000"/>
              </a:lnSpc>
              <a:spcBef>
                <a:spcPts val="600"/>
              </a:spcBef>
            </a:pPr>
            <a:r>
              <a:rPr lang="en-US" sz="1200" spc="-50">
                <a:solidFill>
                  <a:schemeClr val="bg1"/>
                </a:solidFill>
              </a:rPr>
              <a:t>Go to ‘View-Slide Master’</a:t>
            </a:r>
          </a:p>
          <a:p>
            <a:pPr>
              <a:lnSpc>
                <a:spcPct val="90000"/>
              </a:lnSpc>
              <a:spcBef>
                <a:spcPts val="600"/>
              </a:spcBef>
            </a:pPr>
            <a:r>
              <a:rPr lang="en-US" sz="1200" spc="-50">
                <a:solidFill>
                  <a:schemeClr val="bg1"/>
                </a:solidFill>
              </a:rPr>
              <a:t>Go to ‘Insert-Picture’</a:t>
            </a:r>
          </a:p>
          <a:p>
            <a:pPr>
              <a:lnSpc>
                <a:spcPct val="90000"/>
              </a:lnSpc>
              <a:spcBef>
                <a:spcPts val="600"/>
              </a:spcBef>
            </a:pPr>
            <a:r>
              <a:rPr lang="en-US" sz="1200" spc="-50">
                <a:solidFill>
                  <a:schemeClr val="bg1"/>
                </a:solidFill>
              </a:rPr>
              <a:t>Browse to the</a:t>
            </a:r>
            <a:r>
              <a:rPr lang="en-US" sz="1200" spc="-50" baseline="0">
                <a:solidFill>
                  <a:schemeClr val="bg1"/>
                </a:solidFill>
              </a:rPr>
              <a:t> image you would like to place. Image should be 1024x768, 1200x900, or other 4:3 aspect ratio</a:t>
            </a:r>
          </a:p>
          <a:p>
            <a:pPr>
              <a:lnSpc>
                <a:spcPct val="90000"/>
              </a:lnSpc>
              <a:spcBef>
                <a:spcPts val="600"/>
              </a:spcBef>
            </a:pPr>
            <a:r>
              <a:rPr lang="en-US" sz="1200" spc="-50">
                <a:solidFill>
                  <a:schemeClr val="bg1"/>
                </a:solidFill>
              </a:rPr>
              <a:t>Select image and click OK</a:t>
            </a:r>
          </a:p>
          <a:p>
            <a:pPr>
              <a:lnSpc>
                <a:spcPct val="90000"/>
              </a:lnSpc>
              <a:spcBef>
                <a:spcPts val="600"/>
              </a:spcBef>
            </a:pPr>
            <a:r>
              <a:rPr lang="en-US" sz="1200" spc="-50">
                <a:solidFill>
                  <a:schemeClr val="bg1"/>
                </a:solidFill>
              </a:rPr>
              <a:t>Scale to full screen size if necessary.</a:t>
            </a:r>
          </a:p>
          <a:p>
            <a:pPr>
              <a:lnSpc>
                <a:spcPct val="90000"/>
              </a:lnSpc>
              <a:spcBef>
                <a:spcPts val="600"/>
              </a:spcBef>
            </a:pPr>
            <a:r>
              <a:rPr lang="en-US" sz="1200" spc="-50">
                <a:solidFill>
                  <a:schemeClr val="bg1"/>
                </a:solidFill>
              </a:rPr>
              <a:t>Click image, go</a:t>
            </a:r>
            <a:r>
              <a:rPr lang="en-US" sz="1200" spc="-50" baseline="0">
                <a:solidFill>
                  <a:schemeClr val="bg1"/>
                </a:solidFill>
              </a:rPr>
              <a:t> to ‘Format-</a:t>
            </a:r>
            <a:r>
              <a:rPr lang="en-US" sz="1200" spc="-50">
                <a:solidFill>
                  <a:schemeClr val="bg1"/>
                </a:solidFill>
              </a:rPr>
              <a:t>Send to Back’</a:t>
            </a:r>
          </a:p>
          <a:p>
            <a:pPr>
              <a:lnSpc>
                <a:spcPct val="90000"/>
              </a:lnSpc>
              <a:spcBef>
                <a:spcPts val="600"/>
              </a:spcBef>
            </a:pPr>
            <a:r>
              <a:rPr lang="en-US" sz="1200" spc="-50">
                <a:solidFill>
                  <a:schemeClr val="bg1"/>
                </a:solidFill>
              </a:rPr>
              <a:t>Go to ‘View-Normal’ to return to slides</a:t>
            </a:r>
          </a:p>
        </p:txBody>
      </p:sp>
      <p:sp>
        <p:nvSpPr>
          <p:cNvPr id="16" name="Freeform 15"/>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9"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357114" y="314325"/>
            <a:ext cx="2489274" cy="464588"/>
          </a:xfrm>
          <a:prstGeom prst="rect">
            <a:avLst/>
          </a:prstGeom>
        </p:spPr>
      </p:pic>
    </p:spTree>
    <p:extLst>
      <p:ext uri="{BB962C8B-B14F-4D97-AF65-F5344CB8AC3E}">
        <p14:creationId xmlns:p14="http://schemas.microsoft.com/office/powerpoint/2010/main" val="76556312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2_Section Header Your Photo">
    <p:bg>
      <p:bgPr>
        <a:blipFill rotWithShape="1">
          <a:blip r:embed="rId2"/>
          <a:stretch>
            <a:fillRect/>
          </a:stretch>
        </a:blipFill>
        <a:effectLst/>
      </p:bgPr>
    </p:bg>
    <p:spTree>
      <p:nvGrpSpPr>
        <p:cNvPr id="1" name=""/>
        <p:cNvGrpSpPr/>
        <p:nvPr/>
      </p:nvGrpSpPr>
      <p:grpSpPr>
        <a:xfrm>
          <a:off x="0" y="0"/>
          <a:ext cx="0" cy="0"/>
        </a:xfrm>
      </p:grpSpPr>
      <p:sp>
        <p:nvSpPr>
          <p:cNvPr id="11" name="Freeform 10"/>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4"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6" name="Picture 5" descr="NM-Logo-Stacked-RGB.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357114" y="314325"/>
            <a:ext cx="2489274" cy="464588"/>
          </a:xfrm>
          <a:prstGeom prst="rect">
            <a:avLst/>
          </a:prstGeom>
        </p:spPr>
      </p:pic>
    </p:spTree>
    <p:extLst>
      <p:ext uri="{BB962C8B-B14F-4D97-AF65-F5344CB8AC3E}">
        <p14:creationId xmlns:p14="http://schemas.microsoft.com/office/powerpoint/2010/main" val="24825997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1_Section Header Your Photo">
    <p:bg>
      <p:bgPr>
        <a:blipFill rotWithShape="1">
          <a:blip r:embed="rId2"/>
          <a:stretch>
            <a:fillRect/>
          </a:stretch>
        </a:blipFill>
        <a:effectLst/>
      </p:bgPr>
    </p:bg>
    <p:spTree>
      <p:nvGrpSpPr>
        <p:cNvPr id="1" name=""/>
        <p:cNvGrpSpPr/>
        <p:nvPr/>
      </p:nvGrpSpPr>
      <p:grpSpPr>
        <a:xfrm>
          <a:off x="0" y="0"/>
          <a:ext cx="0" cy="0"/>
        </a:xfrm>
      </p:grpSpPr>
      <p:sp>
        <p:nvSpPr>
          <p:cNvPr id="7" name="Freeform 6"/>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3"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6" name="Picture 5" descr="NM-Logo-Stacked-RGB.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192125410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Breaker Page">
    <p:spTree>
      <p:nvGrpSpPr>
        <p:cNvPr id="1" name=""/>
        <p:cNvGrpSpPr/>
        <p:nvPr/>
      </p:nvGrpSpPr>
      <p:grpSpPr>
        <a:xfrm>
          <a:off x="0" y="0"/>
          <a:ext cx="0" cy="0"/>
        </a:xfrm>
      </p:grpSpPr>
      <p:sp>
        <p:nvSpPr>
          <p:cNvPr id="7" name="Subtitle 2"/>
          <p:cNvSpPr>
            <a:spLocks noGrp="1"/>
          </p:cNvSpPr>
          <p:nvPr>
            <p:ph type="subTitle" idx="1" hasCustomPrompt="1"/>
          </p:nvPr>
        </p:nvSpPr>
        <p:spPr>
          <a:xfrm>
            <a:off x="1109212" y="4271027"/>
            <a:ext cx="4386944" cy="685800"/>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3" name="Picture 2" descr="PPT-RGB-Shapes3.ai"/>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20650" y="2745014"/>
            <a:ext cx="9144000" cy="1422123"/>
          </a:xfrm>
          <a:prstGeom prst="rect">
            <a:avLst/>
          </a:prstGeom>
        </p:spPr>
      </p:pic>
      <p:pic>
        <p:nvPicPr>
          <p:cNvPr id="10" name="Picture 9"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7114" y="314325"/>
            <a:ext cx="2489274" cy="464588"/>
          </a:xfrm>
          <a:prstGeom prst="rect">
            <a:avLst/>
          </a:prstGeom>
        </p:spPr>
      </p:pic>
      <p:sp>
        <p:nvSpPr>
          <p:cNvPr id="8" name="Title 1"/>
          <p:cNvSpPr>
            <a:spLocks noGrp="1"/>
          </p:cNvSpPr>
          <p:nvPr>
            <p:ph type="ctrTitle" hasCustomPrompt="1"/>
          </p:nvPr>
        </p:nvSpPr>
        <p:spPr>
          <a:xfrm>
            <a:off x="1086799" y="2844801"/>
            <a:ext cx="7282544" cy="1196676"/>
          </a:xfrm>
          <a:prstGeom prst="rect">
            <a:avLst/>
          </a:prstGeom>
        </p:spPr>
        <p:txBody>
          <a:bodyPr rIns="0" bIns="0" anchor="ctr" anchorCtr="0"/>
          <a:lstStyle>
            <a:lvl1pPr>
              <a:lnSpc>
                <a:spcPct val="90000"/>
              </a:lnSpc>
              <a:defRPr sz="2800" b="0" baseline="0">
                <a:solidFill>
                  <a:schemeClr val="bg1"/>
                </a:solidFill>
              </a:defRPr>
            </a:lvl1pPr>
          </a:lstStyle>
          <a:p>
            <a:r>
              <a:rPr lang="en-US"/>
              <a:t>Breaker Page Title Goes Here</a:t>
            </a:r>
          </a:p>
        </p:txBody>
      </p:sp>
    </p:spTree>
    <p:extLst>
      <p:ext uri="{BB962C8B-B14F-4D97-AF65-F5344CB8AC3E}">
        <p14:creationId xmlns:p14="http://schemas.microsoft.com/office/powerpoint/2010/main" val="23986460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12" name="Date Placeholder 11"/>
          <p:cNvSpPr>
            <a:spLocks noGrp="1"/>
          </p:cNvSpPr>
          <p:nvPr>
            <p:ph type="dt" sz="half" idx="14"/>
          </p:nvPr>
        </p:nvSpPr>
        <p:spPr>
          <a:xfrm>
            <a:off x="2350008" y="4827469"/>
            <a:ext cx="850392" cy="168275"/>
          </a:xfrm>
          <a:prstGeom prst="rect">
            <a:avLst/>
          </a:prstGeom>
        </p:spPr>
        <p:txBody>
          <a:bodyPr/>
          <a:lstStyle/>
          <a:p>
            <a:fld id="{B6745936-C9D5-7947-9CA1-12707DAB62BD}" type="datetime1">
              <a:rPr lang="en-US" smtClean="0"/>
              <a:t>9/14/2023</a:t>
            </a:fld>
            <a:endParaRPr lang="en-US"/>
          </a:p>
        </p:txBody>
      </p:sp>
      <p:sp>
        <p:nvSpPr>
          <p:cNvPr id="13" name="Footer Placeholder 12"/>
          <p:cNvSpPr>
            <a:spLocks noGrp="1"/>
          </p:cNvSpPr>
          <p:nvPr>
            <p:ph type="ftr" sz="quarter" idx="15"/>
          </p:nvPr>
        </p:nvSpPr>
        <p:spPr>
          <a:xfrm>
            <a:off x="3121994" y="4780683"/>
            <a:ext cx="5181600" cy="231266"/>
          </a:xfrm>
          <a:prstGeom prst="rect">
            <a:avLst/>
          </a:prstGeom>
        </p:spPr>
        <p:txBody>
          <a:bodyPr/>
          <a:lstStyle/>
          <a:p>
            <a:endParaRPr lang="en-US">
              <a:solidFill>
                <a:srgbClr val="605F62"/>
              </a:solidFill>
            </a:endParaRPr>
          </a:p>
        </p:txBody>
      </p:sp>
      <p:sp>
        <p:nvSpPr>
          <p:cNvPr id="14"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sp>
        <p:nvSpPr>
          <p:cNvPr id="9" name="Title 1"/>
          <p:cNvSpPr>
            <a:spLocks noGrp="1"/>
          </p:cNvSpPr>
          <p:nvPr>
            <p:ph type="title"/>
          </p:nvPr>
        </p:nvSpPr>
        <p:spPr>
          <a:xfrm>
            <a:off x="1098557" y="127411"/>
            <a:ext cx="7180264" cy="762000"/>
          </a:xfrm>
        </p:spPr>
        <p:txBody>
          <a:bodyPr/>
          <a:lstStyle>
            <a:lvl1pPr>
              <a:lnSpc>
                <a:spcPct val="90000"/>
              </a:lnSpc>
              <a:defRPr/>
            </a:lvl1pPr>
          </a:lstStyle>
          <a:p>
            <a:r>
              <a:rPr lang="en-US"/>
              <a:t>Click to edit Master title style</a:t>
            </a:r>
          </a:p>
        </p:txBody>
      </p:sp>
      <p:sp>
        <p:nvSpPr>
          <p:cNvPr id="10" name="Content Placeholder 2"/>
          <p:cNvSpPr>
            <a:spLocks noGrp="1"/>
          </p:cNvSpPr>
          <p:nvPr>
            <p:ph idx="1"/>
          </p:nvPr>
        </p:nvSpPr>
        <p:spPr>
          <a:xfrm>
            <a:off x="931380" y="1526709"/>
            <a:ext cx="7347440" cy="2976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1098556" y="896882"/>
            <a:ext cx="7180263" cy="457200"/>
          </a:xfrm>
        </p:spPr>
        <p:txBody>
          <a:bodyPr/>
          <a:lstStyle>
            <a:lvl1pPr marL="0" indent="0">
              <a:lnSpc>
                <a:spcPct val="85000"/>
              </a:lnSpc>
              <a:spcBef>
                <a:spcPct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Tree>
    <p:extLst>
      <p:ext uri="{BB962C8B-B14F-4D97-AF65-F5344CB8AC3E}">
        <p14:creationId xmlns:p14="http://schemas.microsoft.com/office/powerpoint/2010/main" val="11947304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5">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Freeform 14"/>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8"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62484712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13" name="Date Placeholder 11"/>
          <p:cNvSpPr>
            <a:spLocks noGrp="1"/>
          </p:cNvSpPr>
          <p:nvPr>
            <p:ph type="dt" sz="half" idx="14"/>
          </p:nvPr>
        </p:nvSpPr>
        <p:spPr>
          <a:xfrm>
            <a:off x="2350008" y="4827469"/>
            <a:ext cx="850392" cy="168275"/>
          </a:xfrm>
          <a:prstGeom prst="rect">
            <a:avLst/>
          </a:prstGeom>
        </p:spPr>
        <p:txBody>
          <a:bodyPr/>
          <a:lstStyle/>
          <a:p>
            <a:fld id="{1659E50D-B6F6-5649-960B-2F3C3CBA396C}" type="datetime1">
              <a:rPr lang="en-US" smtClean="0"/>
              <a:t>9/14/2023</a:t>
            </a:fld>
            <a:endParaRPr lang="en-US"/>
          </a:p>
        </p:txBody>
      </p:sp>
      <p:sp>
        <p:nvSpPr>
          <p:cNvPr id="14" name="Footer Placeholder 12"/>
          <p:cNvSpPr>
            <a:spLocks noGrp="1"/>
          </p:cNvSpPr>
          <p:nvPr>
            <p:ph type="ftr" sz="quarter" idx="15"/>
          </p:nvPr>
        </p:nvSpPr>
        <p:spPr>
          <a:xfrm>
            <a:off x="3121994" y="4780683"/>
            <a:ext cx="5181600" cy="231266"/>
          </a:xfrm>
          <a:prstGeom prst="rect">
            <a:avLst/>
          </a:prstGeom>
        </p:spPr>
        <p:txBody>
          <a:bodyPr/>
          <a:lstStyle/>
          <a:p>
            <a:endParaRPr lang="en-US">
              <a:solidFill>
                <a:srgbClr val="605F62"/>
              </a:solidFill>
            </a:endParaRPr>
          </a:p>
        </p:txBody>
      </p:sp>
      <p:sp>
        <p:nvSpPr>
          <p:cNvPr id="15"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sp>
        <p:nvSpPr>
          <p:cNvPr id="9" name="Title 1"/>
          <p:cNvSpPr>
            <a:spLocks noGrp="1"/>
          </p:cNvSpPr>
          <p:nvPr>
            <p:ph type="title"/>
          </p:nvPr>
        </p:nvSpPr>
        <p:spPr>
          <a:xfrm>
            <a:off x="1098557" y="127411"/>
            <a:ext cx="7180264" cy="762000"/>
          </a:xfrm>
        </p:spPr>
        <p:txBody>
          <a:bodyPr/>
          <a:lstStyle>
            <a:lvl1pPr>
              <a:lnSpc>
                <a:spcPct val="90000"/>
              </a:lnSpc>
              <a:defRPr/>
            </a:lvl1pPr>
          </a:lstStyle>
          <a:p>
            <a:r>
              <a:rPr lang="en-US"/>
              <a:t>Click to edit Master title style</a:t>
            </a:r>
          </a:p>
        </p:txBody>
      </p:sp>
      <p:sp>
        <p:nvSpPr>
          <p:cNvPr id="10" name="Content Placeholder 2"/>
          <p:cNvSpPr>
            <a:spLocks noGrp="1"/>
          </p:cNvSpPr>
          <p:nvPr>
            <p:ph sz="half" idx="1"/>
          </p:nvPr>
        </p:nvSpPr>
        <p:spPr>
          <a:xfrm>
            <a:off x="931380" y="1526710"/>
            <a:ext cx="3577127" cy="2976561"/>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1098556" y="896882"/>
            <a:ext cx="7180264" cy="457200"/>
          </a:xfrm>
        </p:spPr>
        <p:txBody>
          <a:bodyPr/>
          <a:lstStyle>
            <a:lvl1pPr marL="0" indent="0">
              <a:lnSpc>
                <a:spcPct val="85000"/>
              </a:lnSpc>
              <a:spcBef>
                <a:spcPct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17" name="Content Placeholder 2"/>
          <p:cNvSpPr>
            <a:spLocks noGrp="1"/>
          </p:cNvSpPr>
          <p:nvPr>
            <p:ph sz="half" idx="17"/>
          </p:nvPr>
        </p:nvSpPr>
        <p:spPr>
          <a:xfrm>
            <a:off x="4695833" y="1524606"/>
            <a:ext cx="3582987" cy="297866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26552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15" name="Date Placeholder 11"/>
          <p:cNvSpPr>
            <a:spLocks noGrp="1"/>
          </p:cNvSpPr>
          <p:nvPr>
            <p:ph type="dt" sz="half" idx="14"/>
          </p:nvPr>
        </p:nvSpPr>
        <p:spPr>
          <a:xfrm>
            <a:off x="2350008" y="4827469"/>
            <a:ext cx="850392" cy="168275"/>
          </a:xfrm>
          <a:prstGeom prst="rect">
            <a:avLst/>
          </a:prstGeom>
        </p:spPr>
        <p:txBody>
          <a:bodyPr/>
          <a:lstStyle/>
          <a:p>
            <a:fld id="{B6378771-5DAB-3241-A947-2BDD7FD783E9}" type="datetime1">
              <a:rPr lang="en-US" smtClean="0"/>
              <a:t>9/14/2023</a:t>
            </a:fld>
            <a:endParaRPr lang="en-US"/>
          </a:p>
        </p:txBody>
      </p:sp>
      <p:sp>
        <p:nvSpPr>
          <p:cNvPr id="16" name="Footer Placeholder 12"/>
          <p:cNvSpPr>
            <a:spLocks noGrp="1"/>
          </p:cNvSpPr>
          <p:nvPr>
            <p:ph type="ftr" sz="quarter" idx="15"/>
          </p:nvPr>
        </p:nvSpPr>
        <p:spPr>
          <a:xfrm>
            <a:off x="3121994" y="4780683"/>
            <a:ext cx="5181600" cy="231266"/>
          </a:xfrm>
          <a:prstGeom prst="rect">
            <a:avLst/>
          </a:prstGeom>
        </p:spPr>
        <p:txBody>
          <a:bodyPr/>
          <a:lstStyle/>
          <a:p>
            <a:endParaRPr lang="en-US">
              <a:solidFill>
                <a:srgbClr val="605F62"/>
              </a:solidFill>
            </a:endParaRPr>
          </a:p>
        </p:txBody>
      </p:sp>
      <p:sp>
        <p:nvSpPr>
          <p:cNvPr id="17"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sp>
        <p:nvSpPr>
          <p:cNvPr id="11" name="Content Placeholder 2"/>
          <p:cNvSpPr>
            <a:spLocks noGrp="1"/>
          </p:cNvSpPr>
          <p:nvPr>
            <p:ph sz="half" idx="18"/>
          </p:nvPr>
        </p:nvSpPr>
        <p:spPr>
          <a:xfrm>
            <a:off x="932494" y="1799760"/>
            <a:ext cx="3587119" cy="2697161"/>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098557" y="127411"/>
            <a:ext cx="7180264" cy="762000"/>
          </a:xfrm>
        </p:spPr>
        <p:txBody>
          <a:bodyPr/>
          <a:lstStyle>
            <a:lvl1pPr>
              <a:defRPr/>
            </a:lvl1pPr>
          </a:lstStyle>
          <a:p>
            <a:r>
              <a:rPr lang="en-US"/>
              <a:t>Click to edit Master title style</a:t>
            </a:r>
          </a:p>
        </p:txBody>
      </p:sp>
      <p:sp>
        <p:nvSpPr>
          <p:cNvPr id="13" name="Text Placeholder 2"/>
          <p:cNvSpPr>
            <a:spLocks noGrp="1"/>
          </p:cNvSpPr>
          <p:nvPr>
            <p:ph type="body" idx="1"/>
          </p:nvPr>
        </p:nvSpPr>
        <p:spPr>
          <a:xfrm>
            <a:off x="1107414" y="1523713"/>
            <a:ext cx="3412205" cy="295195"/>
          </a:xfr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10"/>
          <p:cNvSpPr>
            <a:spLocks noGrp="1"/>
          </p:cNvSpPr>
          <p:nvPr>
            <p:ph type="body" sz="quarter" idx="13" hasCustomPrompt="1"/>
          </p:nvPr>
        </p:nvSpPr>
        <p:spPr>
          <a:xfrm>
            <a:off x="1098556" y="896882"/>
            <a:ext cx="7180264" cy="457200"/>
          </a:xfrm>
        </p:spPr>
        <p:txBody>
          <a:bodyPr/>
          <a:lstStyle>
            <a:lvl1pPr marL="0" indent="0">
              <a:lnSpc>
                <a:spcPct val="85000"/>
              </a:lnSpc>
              <a:spcBef>
                <a:spcPct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21" name="Content Placeholder 2"/>
          <p:cNvSpPr>
            <a:spLocks noGrp="1"/>
          </p:cNvSpPr>
          <p:nvPr>
            <p:ph sz="half" idx="19"/>
          </p:nvPr>
        </p:nvSpPr>
        <p:spPr>
          <a:xfrm>
            <a:off x="4688513" y="1799760"/>
            <a:ext cx="3587119" cy="2697161"/>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p:cNvSpPr>
            <a:spLocks noGrp="1"/>
          </p:cNvSpPr>
          <p:nvPr>
            <p:ph type="body" idx="20"/>
          </p:nvPr>
        </p:nvSpPr>
        <p:spPr>
          <a:xfrm>
            <a:off x="4863433" y="1523713"/>
            <a:ext cx="3412205" cy="295195"/>
          </a:xfr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8946557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w/ image top">
    <p:spTree>
      <p:nvGrpSpPr>
        <p:cNvPr id="1" name=""/>
        <p:cNvGrpSpPr/>
        <p:nvPr/>
      </p:nvGrpSpPr>
      <p:grpSpPr>
        <a:xfrm>
          <a:off x="0" y="0"/>
          <a:ext cx="0" cy="0"/>
        </a:xfrm>
      </p:grpSpPr>
      <p:sp>
        <p:nvSpPr>
          <p:cNvPr id="19" name="Date Placeholder 11"/>
          <p:cNvSpPr>
            <a:spLocks noGrp="1"/>
          </p:cNvSpPr>
          <p:nvPr>
            <p:ph type="dt" sz="half" idx="16"/>
          </p:nvPr>
        </p:nvSpPr>
        <p:spPr>
          <a:xfrm>
            <a:off x="2350008" y="4827469"/>
            <a:ext cx="850392" cy="168275"/>
          </a:xfrm>
          <a:prstGeom prst="rect">
            <a:avLst/>
          </a:prstGeom>
        </p:spPr>
        <p:txBody>
          <a:bodyPr/>
          <a:lstStyle/>
          <a:p>
            <a:fld id="{4E09AA9A-920D-8D40-A67E-63619958F3C0}" type="datetime1">
              <a:rPr lang="en-US" smtClean="0"/>
              <a:t>9/14/2023</a:t>
            </a:fld>
            <a:endParaRPr lang="en-US"/>
          </a:p>
        </p:txBody>
      </p:sp>
      <p:sp>
        <p:nvSpPr>
          <p:cNvPr id="20" name="Footer Placeholder 12"/>
          <p:cNvSpPr>
            <a:spLocks noGrp="1"/>
          </p:cNvSpPr>
          <p:nvPr>
            <p:ph type="ftr" sz="quarter" idx="17"/>
          </p:nvPr>
        </p:nvSpPr>
        <p:spPr>
          <a:xfrm>
            <a:off x="3121994" y="4780683"/>
            <a:ext cx="5181600" cy="231266"/>
          </a:xfrm>
          <a:prstGeom prst="rect">
            <a:avLst/>
          </a:prstGeom>
        </p:spPr>
        <p:txBody>
          <a:bodyPr/>
          <a:lstStyle/>
          <a:p>
            <a:endParaRPr lang="en-US">
              <a:solidFill>
                <a:srgbClr val="605F62"/>
              </a:solidFill>
            </a:endParaRPr>
          </a:p>
        </p:txBody>
      </p:sp>
      <p:sp>
        <p:nvSpPr>
          <p:cNvPr id="21" name="Slide Number Placeholder 13"/>
          <p:cNvSpPr>
            <a:spLocks noGrp="1"/>
          </p:cNvSpPr>
          <p:nvPr>
            <p:ph type="sldNum" sz="quarter" idx="18"/>
          </p:nvPr>
        </p:nvSpPr>
        <p:spPr>
          <a:xfrm>
            <a:off x="8305799" y="4780684"/>
            <a:ext cx="346745" cy="231266"/>
          </a:xfrm>
          <a:prstGeom prst="rect">
            <a:avLst/>
          </a:prstGeom>
        </p:spPr>
        <p:txBody>
          <a:bodyPr/>
          <a:lstStyle/>
          <a:p>
            <a:fld id="{0D558541-60C9-42A2-8392-FF12533A6B7A}" type="slidenum">
              <a:rPr lang="en-US" smtClean="0"/>
              <a:t>‹#›</a:t>
            </a:fld>
            <a:endParaRPr lang="en-US"/>
          </a:p>
        </p:txBody>
      </p:sp>
      <p:sp>
        <p:nvSpPr>
          <p:cNvPr id="13" name="Title 1"/>
          <p:cNvSpPr>
            <a:spLocks noGrp="1"/>
          </p:cNvSpPr>
          <p:nvPr>
            <p:ph type="title"/>
          </p:nvPr>
        </p:nvSpPr>
        <p:spPr>
          <a:xfrm>
            <a:off x="1098557" y="127411"/>
            <a:ext cx="7180264" cy="762000"/>
          </a:xfrm>
        </p:spPr>
        <p:txBody>
          <a:bodyPr/>
          <a:lstStyle>
            <a:lvl1pPr>
              <a:defRPr/>
            </a:lvl1pPr>
          </a:lstStyle>
          <a:p>
            <a:r>
              <a:rPr lang="en-US"/>
              <a:t>Click to edit Master title style</a:t>
            </a:r>
          </a:p>
        </p:txBody>
      </p:sp>
      <p:sp>
        <p:nvSpPr>
          <p:cNvPr id="16" name="Text Placeholder 2"/>
          <p:cNvSpPr>
            <a:spLocks noGrp="1"/>
          </p:cNvSpPr>
          <p:nvPr>
            <p:ph type="body" idx="1"/>
          </p:nvPr>
        </p:nvSpPr>
        <p:spPr>
          <a:xfrm>
            <a:off x="1105814" y="3148557"/>
            <a:ext cx="3413806" cy="347472"/>
          </a:xfr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2"/>
          </p:nvPr>
        </p:nvSpPr>
        <p:spPr>
          <a:xfrm>
            <a:off x="1104906" y="3418648"/>
            <a:ext cx="3414713" cy="1064379"/>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a:t>Click to edit Master text styles</a:t>
            </a:r>
          </a:p>
        </p:txBody>
      </p:sp>
      <p:sp>
        <p:nvSpPr>
          <p:cNvPr id="22" name="Text Placeholder 10"/>
          <p:cNvSpPr>
            <a:spLocks noGrp="1"/>
          </p:cNvSpPr>
          <p:nvPr>
            <p:ph type="body" sz="quarter" idx="13" hasCustomPrompt="1"/>
          </p:nvPr>
        </p:nvSpPr>
        <p:spPr>
          <a:xfrm>
            <a:off x="1098557" y="896882"/>
            <a:ext cx="7180263" cy="457200"/>
          </a:xfrm>
        </p:spPr>
        <p:txBody>
          <a:bodyPr/>
          <a:lstStyle>
            <a:lvl1pPr marL="0" indent="0">
              <a:lnSpc>
                <a:spcPct val="85000"/>
              </a:lnSpc>
              <a:spcBef>
                <a:spcPct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23" name="Picture Placeholder 12"/>
          <p:cNvSpPr>
            <a:spLocks noGrp="1"/>
          </p:cNvSpPr>
          <p:nvPr>
            <p:ph type="pic" sz="quarter" idx="14" hasCustomPrompt="1"/>
          </p:nvPr>
        </p:nvSpPr>
        <p:spPr>
          <a:xfrm>
            <a:off x="1108075" y="1526709"/>
            <a:ext cx="3411545" cy="1546280"/>
          </a:xfrm>
        </p:spPr>
        <p:txBody>
          <a:bodyPr anchor="ctr"/>
          <a:lstStyle>
            <a:lvl1pPr marL="0" indent="0" algn="ctr">
              <a:buNone/>
              <a:defRPr/>
            </a:lvl1pPr>
          </a:lstStyle>
          <a:p>
            <a:r>
              <a:rPr lang="en-US"/>
              <a:t>Insert image</a:t>
            </a:r>
          </a:p>
        </p:txBody>
      </p:sp>
      <p:sp>
        <p:nvSpPr>
          <p:cNvPr id="24" name="Text Placeholder 2"/>
          <p:cNvSpPr>
            <a:spLocks noGrp="1"/>
          </p:cNvSpPr>
          <p:nvPr>
            <p:ph type="body" idx="19"/>
          </p:nvPr>
        </p:nvSpPr>
        <p:spPr>
          <a:xfrm>
            <a:off x="4865008" y="3148557"/>
            <a:ext cx="3413806" cy="347472"/>
          </a:xfr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0"/>
          </p:nvPr>
        </p:nvSpPr>
        <p:spPr>
          <a:xfrm>
            <a:off x="4864100" y="3418648"/>
            <a:ext cx="3414713" cy="1064379"/>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a:t>Click to edit Master text styles</a:t>
            </a:r>
          </a:p>
        </p:txBody>
      </p:sp>
      <p:sp>
        <p:nvSpPr>
          <p:cNvPr id="26" name="Picture Placeholder 12"/>
          <p:cNvSpPr>
            <a:spLocks noGrp="1"/>
          </p:cNvSpPr>
          <p:nvPr>
            <p:ph type="pic" sz="quarter" idx="21" hasCustomPrompt="1"/>
          </p:nvPr>
        </p:nvSpPr>
        <p:spPr>
          <a:xfrm>
            <a:off x="4867269" y="1526709"/>
            <a:ext cx="3411545" cy="1546280"/>
          </a:xfrm>
        </p:spPr>
        <p:txBody>
          <a:bodyPr anchor="ctr"/>
          <a:lstStyle>
            <a:lvl1pPr marL="0" indent="0" algn="ctr">
              <a:buNone/>
              <a:defRPr/>
            </a:lvl1pPr>
          </a:lstStyle>
          <a:p>
            <a:r>
              <a:rPr lang="en-US"/>
              <a:t>Insert image</a:t>
            </a:r>
          </a:p>
        </p:txBody>
      </p:sp>
    </p:spTree>
    <p:extLst>
      <p:ext uri="{BB962C8B-B14F-4D97-AF65-F5344CB8AC3E}">
        <p14:creationId xmlns:p14="http://schemas.microsoft.com/office/powerpoint/2010/main" val="357155286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tacked Two Content + Side">
    <p:spTree>
      <p:nvGrpSpPr>
        <p:cNvPr id="1" name=""/>
        <p:cNvGrpSpPr/>
        <p:nvPr/>
      </p:nvGrpSpPr>
      <p:grpSpPr>
        <a:xfrm>
          <a:off x="0" y="0"/>
          <a:ext cx="0" cy="0"/>
        </a:xfrm>
      </p:grpSpPr>
      <p:sp>
        <p:nvSpPr>
          <p:cNvPr id="21" name="Date Placeholder 11"/>
          <p:cNvSpPr>
            <a:spLocks noGrp="1"/>
          </p:cNvSpPr>
          <p:nvPr>
            <p:ph type="dt" sz="half" idx="22"/>
          </p:nvPr>
        </p:nvSpPr>
        <p:spPr>
          <a:xfrm>
            <a:off x="2350008" y="4827469"/>
            <a:ext cx="850392" cy="168275"/>
          </a:xfrm>
          <a:prstGeom prst="rect">
            <a:avLst/>
          </a:prstGeom>
        </p:spPr>
        <p:txBody>
          <a:bodyPr/>
          <a:lstStyle/>
          <a:p>
            <a:fld id="{89B548ED-5066-9B42-911D-14570FBB6DB3}" type="datetime1">
              <a:rPr lang="en-US" smtClean="0"/>
              <a:t>9/14/2023</a:t>
            </a:fld>
            <a:endParaRPr lang="en-US"/>
          </a:p>
        </p:txBody>
      </p:sp>
      <p:sp>
        <p:nvSpPr>
          <p:cNvPr id="22" name="Footer Placeholder 12"/>
          <p:cNvSpPr>
            <a:spLocks noGrp="1"/>
          </p:cNvSpPr>
          <p:nvPr>
            <p:ph type="ftr" sz="quarter" idx="23"/>
          </p:nvPr>
        </p:nvSpPr>
        <p:spPr>
          <a:xfrm>
            <a:off x="3121994" y="4780683"/>
            <a:ext cx="5181600" cy="231266"/>
          </a:xfrm>
          <a:prstGeom prst="rect">
            <a:avLst/>
          </a:prstGeom>
        </p:spPr>
        <p:txBody>
          <a:bodyPr/>
          <a:lstStyle/>
          <a:p>
            <a:endParaRPr lang="en-US">
              <a:solidFill>
                <a:srgbClr val="605F62"/>
              </a:solidFill>
            </a:endParaRPr>
          </a:p>
        </p:txBody>
      </p:sp>
      <p:sp>
        <p:nvSpPr>
          <p:cNvPr id="23"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sp>
        <p:nvSpPr>
          <p:cNvPr id="12" name="Content Placeholder 2"/>
          <p:cNvSpPr>
            <a:spLocks noGrp="1"/>
          </p:cNvSpPr>
          <p:nvPr>
            <p:ph sz="half" idx="24" hasCustomPrompt="1"/>
          </p:nvPr>
        </p:nvSpPr>
        <p:spPr>
          <a:xfrm>
            <a:off x="5195169" y="1524466"/>
            <a:ext cx="3644031" cy="2971333"/>
          </a:xfrm>
        </p:spPr>
        <p:txBody>
          <a:bodyPr vert="horz" lIns="0" tIns="0" rIns="91440" bIns="45720" rtlCol="0">
            <a:noAutofit/>
          </a:bodyPr>
          <a:lstStyle>
            <a:lvl1pPr marL="0" indent="0">
              <a:buNone/>
              <a:defRPr lang="en-US" smtClean="0"/>
            </a:lvl1pPr>
            <a:lvl2pPr>
              <a:defRPr lang="en-US" smtClean="0"/>
            </a:lvl2pPr>
            <a:lvl3pPr>
              <a:defRPr lang="en-US" smtClean="0"/>
            </a:lvl3pPr>
            <a:lvl4pPr>
              <a:defRPr lang="en-US" smtClean="0"/>
            </a:lvl4pPr>
            <a:lvl5pPr>
              <a:defRPr lang="en-US"/>
            </a:lvl5pPr>
          </a:lstStyle>
          <a:p>
            <a:pPr lvl="0"/>
            <a:r>
              <a:rPr lang="en-US"/>
              <a:t>Placeholder</a:t>
            </a:r>
          </a:p>
        </p:txBody>
      </p:sp>
      <p:sp>
        <p:nvSpPr>
          <p:cNvPr id="13" name="Title 1"/>
          <p:cNvSpPr>
            <a:spLocks noGrp="1"/>
          </p:cNvSpPr>
          <p:nvPr>
            <p:ph type="title"/>
          </p:nvPr>
        </p:nvSpPr>
        <p:spPr>
          <a:xfrm>
            <a:off x="1098557" y="127411"/>
            <a:ext cx="7180264" cy="762000"/>
          </a:xfrm>
        </p:spPr>
        <p:txBody>
          <a:bodyPr/>
          <a:lstStyle>
            <a:lvl1pPr>
              <a:defRPr/>
            </a:lvl1pPr>
          </a:lstStyle>
          <a:p>
            <a:r>
              <a:rPr lang="en-US"/>
              <a:t>Click to edit Master title style</a:t>
            </a:r>
          </a:p>
        </p:txBody>
      </p:sp>
      <p:sp>
        <p:nvSpPr>
          <p:cNvPr id="14" name="Text Placeholder 10"/>
          <p:cNvSpPr>
            <a:spLocks noGrp="1"/>
          </p:cNvSpPr>
          <p:nvPr>
            <p:ph type="body" sz="quarter" idx="13" hasCustomPrompt="1"/>
          </p:nvPr>
        </p:nvSpPr>
        <p:spPr>
          <a:xfrm>
            <a:off x="1098557" y="896882"/>
            <a:ext cx="7180263" cy="457200"/>
          </a:xfrm>
        </p:spPr>
        <p:txBody>
          <a:bodyPr/>
          <a:lstStyle>
            <a:lvl1pPr marL="0" indent="0">
              <a:lnSpc>
                <a:spcPct val="85000"/>
              </a:lnSpc>
              <a:spcBef>
                <a:spcPct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20" name="Content Placeholder 2"/>
          <p:cNvSpPr>
            <a:spLocks noGrp="1"/>
          </p:cNvSpPr>
          <p:nvPr>
            <p:ph sz="half" idx="18"/>
          </p:nvPr>
        </p:nvSpPr>
        <p:spPr>
          <a:xfrm>
            <a:off x="932494" y="1799760"/>
            <a:ext cx="3931606" cy="1087903"/>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Text Placeholder 2"/>
          <p:cNvSpPr>
            <a:spLocks noGrp="1"/>
          </p:cNvSpPr>
          <p:nvPr>
            <p:ph type="body" idx="1"/>
          </p:nvPr>
        </p:nvSpPr>
        <p:spPr>
          <a:xfrm>
            <a:off x="1107414" y="1523713"/>
            <a:ext cx="3756686" cy="295195"/>
          </a:xfr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2"/>
          <p:cNvSpPr>
            <a:spLocks noGrp="1"/>
          </p:cNvSpPr>
          <p:nvPr>
            <p:ph sz="half" idx="25"/>
          </p:nvPr>
        </p:nvSpPr>
        <p:spPr>
          <a:xfrm>
            <a:off x="932494" y="3301348"/>
            <a:ext cx="3931606" cy="1087903"/>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
          <p:cNvSpPr>
            <a:spLocks noGrp="1"/>
          </p:cNvSpPr>
          <p:nvPr>
            <p:ph type="body" idx="26"/>
          </p:nvPr>
        </p:nvSpPr>
        <p:spPr>
          <a:xfrm>
            <a:off x="1107414" y="3025301"/>
            <a:ext cx="3756686" cy="295195"/>
          </a:xfr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7909029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Key Facts + Side Images">
    <p:spTree>
      <p:nvGrpSpPr>
        <p:cNvPr id="1" name=""/>
        <p:cNvGrpSpPr/>
        <p:nvPr/>
      </p:nvGrpSpPr>
      <p:grpSpPr>
        <a:xfrm>
          <a:off x="0" y="0"/>
          <a:ext cx="0" cy="0"/>
        </a:xfrm>
      </p:grpSpPr>
      <p:sp>
        <p:nvSpPr>
          <p:cNvPr id="11" name="Date Placeholder 11"/>
          <p:cNvSpPr>
            <a:spLocks noGrp="1"/>
          </p:cNvSpPr>
          <p:nvPr>
            <p:ph type="dt" sz="half" idx="17"/>
          </p:nvPr>
        </p:nvSpPr>
        <p:spPr>
          <a:xfrm>
            <a:off x="2350008" y="4827469"/>
            <a:ext cx="850392" cy="168275"/>
          </a:xfrm>
          <a:prstGeom prst="rect">
            <a:avLst/>
          </a:prstGeom>
        </p:spPr>
        <p:txBody>
          <a:bodyPr/>
          <a:lstStyle/>
          <a:p>
            <a:fld id="{9D010846-6694-FC49-9A1E-26F9C921BD2E}" type="datetime1">
              <a:rPr lang="en-US" smtClean="0"/>
              <a:t>9/14/2023</a:t>
            </a:fld>
            <a:endParaRPr lang="en-US"/>
          </a:p>
        </p:txBody>
      </p:sp>
      <p:sp>
        <p:nvSpPr>
          <p:cNvPr id="12" name="Footer Placeholder 12"/>
          <p:cNvSpPr>
            <a:spLocks noGrp="1"/>
          </p:cNvSpPr>
          <p:nvPr>
            <p:ph type="ftr" sz="quarter" idx="18"/>
          </p:nvPr>
        </p:nvSpPr>
        <p:spPr>
          <a:xfrm>
            <a:off x="3121994" y="4780683"/>
            <a:ext cx="5181600" cy="231266"/>
          </a:xfrm>
          <a:prstGeom prst="rect">
            <a:avLst/>
          </a:prstGeom>
        </p:spPr>
        <p:txBody>
          <a:bodyPr/>
          <a:lstStyle/>
          <a:p>
            <a:endParaRPr lang="en-US">
              <a:solidFill>
                <a:srgbClr val="605F62"/>
              </a:solidFill>
            </a:endParaRPr>
          </a:p>
        </p:txBody>
      </p:sp>
      <p:sp>
        <p:nvSpPr>
          <p:cNvPr id="13" name="Slide Number Placeholder 13"/>
          <p:cNvSpPr>
            <a:spLocks noGrp="1"/>
          </p:cNvSpPr>
          <p:nvPr>
            <p:ph type="sldNum" sz="quarter" idx="19"/>
          </p:nvPr>
        </p:nvSpPr>
        <p:spPr>
          <a:xfrm>
            <a:off x="8305799" y="4780684"/>
            <a:ext cx="346745" cy="231266"/>
          </a:xfrm>
          <a:prstGeom prst="rect">
            <a:avLst/>
          </a:prstGeom>
        </p:spPr>
        <p:txBody>
          <a:bodyPr/>
          <a:lstStyle/>
          <a:p>
            <a:fld id="{0D558541-60C9-42A2-8392-FF12533A6B7A}" type="slidenum">
              <a:rPr lang="en-US" smtClean="0"/>
              <a:t>‹#›</a:t>
            </a:fld>
            <a:endParaRPr lang="en-US"/>
          </a:p>
        </p:txBody>
      </p:sp>
      <p:sp>
        <p:nvSpPr>
          <p:cNvPr id="15" name="Picture Placeholder 11"/>
          <p:cNvSpPr>
            <a:spLocks noGrp="1"/>
          </p:cNvSpPr>
          <p:nvPr>
            <p:ph type="pic" sz="quarter" idx="15" hasCustomPrompt="1"/>
          </p:nvPr>
        </p:nvSpPr>
        <p:spPr bwMode="gray">
          <a:xfrm>
            <a:off x="3654424" y="1525450"/>
            <a:ext cx="2209800" cy="2970350"/>
          </a:xfrm>
        </p:spPr>
        <p:txBody>
          <a:bodyPr anchor="ctr"/>
          <a:lstStyle>
            <a:lvl1pPr marL="0" indent="0" algn="ctr">
              <a:buNone/>
              <a:defRPr>
                <a:solidFill>
                  <a:srgbClr val="54585A"/>
                </a:solidFill>
              </a:defRPr>
            </a:lvl1pPr>
          </a:lstStyle>
          <a:p>
            <a:r>
              <a:rPr lang="en-US"/>
              <a:t>Insert image</a:t>
            </a:r>
          </a:p>
        </p:txBody>
      </p:sp>
      <p:sp>
        <p:nvSpPr>
          <p:cNvPr id="16" name="Picture Placeholder 11"/>
          <p:cNvSpPr>
            <a:spLocks noGrp="1"/>
          </p:cNvSpPr>
          <p:nvPr>
            <p:ph type="pic" sz="quarter" idx="16" hasCustomPrompt="1"/>
          </p:nvPr>
        </p:nvSpPr>
        <p:spPr bwMode="gray">
          <a:xfrm>
            <a:off x="6065837" y="1525450"/>
            <a:ext cx="2209800" cy="2970350"/>
          </a:xfrm>
        </p:spPr>
        <p:txBody>
          <a:bodyPr anchor="ctr"/>
          <a:lstStyle>
            <a:lvl1pPr marL="0" indent="0" algn="ctr">
              <a:buNone/>
              <a:defRPr>
                <a:solidFill>
                  <a:srgbClr val="54585A"/>
                </a:solidFill>
              </a:defRPr>
            </a:lvl1pPr>
          </a:lstStyle>
          <a:p>
            <a:r>
              <a:rPr lang="en-US"/>
              <a:t>Insert image</a:t>
            </a:r>
          </a:p>
        </p:txBody>
      </p:sp>
      <p:sp>
        <p:nvSpPr>
          <p:cNvPr id="26" name="Title 1"/>
          <p:cNvSpPr>
            <a:spLocks noGrp="1"/>
          </p:cNvSpPr>
          <p:nvPr>
            <p:ph type="title"/>
          </p:nvPr>
        </p:nvSpPr>
        <p:spPr>
          <a:xfrm>
            <a:off x="1098557" y="127411"/>
            <a:ext cx="7180264" cy="762000"/>
          </a:xfrm>
        </p:spPr>
        <p:txBody>
          <a:bodyPr/>
          <a:lstStyle>
            <a:lvl1pPr>
              <a:defRPr/>
            </a:lvl1pPr>
          </a:lstStyle>
          <a:p>
            <a:r>
              <a:rPr lang="en-US"/>
              <a:t>Click to edit Master title style</a:t>
            </a:r>
          </a:p>
        </p:txBody>
      </p:sp>
      <p:sp>
        <p:nvSpPr>
          <p:cNvPr id="27" name="Text Placeholder 10"/>
          <p:cNvSpPr>
            <a:spLocks noGrp="1"/>
          </p:cNvSpPr>
          <p:nvPr>
            <p:ph type="body" sz="quarter" idx="13" hasCustomPrompt="1"/>
          </p:nvPr>
        </p:nvSpPr>
        <p:spPr>
          <a:xfrm>
            <a:off x="1098557" y="896882"/>
            <a:ext cx="7180263" cy="457200"/>
          </a:xfrm>
        </p:spPr>
        <p:txBody>
          <a:bodyPr/>
          <a:lstStyle>
            <a:lvl1pPr marL="0" indent="0">
              <a:lnSpc>
                <a:spcPct val="85000"/>
              </a:lnSpc>
              <a:spcBef>
                <a:spcPct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30" name="Content Placeholder 2"/>
          <p:cNvSpPr>
            <a:spLocks noGrp="1"/>
          </p:cNvSpPr>
          <p:nvPr>
            <p:ph sz="half" idx="20"/>
          </p:nvPr>
        </p:nvSpPr>
        <p:spPr>
          <a:xfrm>
            <a:off x="932495" y="1799760"/>
            <a:ext cx="2515556" cy="2697161"/>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p:cNvSpPr>
            <a:spLocks noGrp="1"/>
          </p:cNvSpPr>
          <p:nvPr>
            <p:ph type="body" idx="1"/>
          </p:nvPr>
        </p:nvSpPr>
        <p:spPr>
          <a:xfrm>
            <a:off x="1108995" y="1521946"/>
            <a:ext cx="2339055" cy="295195"/>
          </a:xfr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1307824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11" name="Date Placeholder 11"/>
          <p:cNvSpPr>
            <a:spLocks noGrp="1"/>
          </p:cNvSpPr>
          <p:nvPr>
            <p:ph type="dt" sz="half" idx="14"/>
          </p:nvPr>
        </p:nvSpPr>
        <p:spPr>
          <a:xfrm>
            <a:off x="2350008" y="4827469"/>
            <a:ext cx="850392" cy="168275"/>
          </a:xfrm>
          <a:prstGeom prst="rect">
            <a:avLst/>
          </a:prstGeom>
        </p:spPr>
        <p:txBody>
          <a:bodyPr/>
          <a:lstStyle/>
          <a:p>
            <a:fld id="{C9B44B80-C542-3444-8449-750F3D760E45}" type="datetime1">
              <a:rPr lang="en-US" smtClean="0"/>
              <a:t>9/14/2023</a:t>
            </a:fld>
            <a:endParaRPr lang="en-US"/>
          </a:p>
        </p:txBody>
      </p:sp>
      <p:sp>
        <p:nvSpPr>
          <p:cNvPr id="12" name="Footer Placeholder 12"/>
          <p:cNvSpPr>
            <a:spLocks noGrp="1"/>
          </p:cNvSpPr>
          <p:nvPr>
            <p:ph type="ftr" sz="quarter" idx="15"/>
          </p:nvPr>
        </p:nvSpPr>
        <p:spPr>
          <a:xfrm>
            <a:off x="3121994" y="4780683"/>
            <a:ext cx="5181600" cy="231266"/>
          </a:xfrm>
          <a:prstGeom prst="rect">
            <a:avLst/>
          </a:prstGeom>
        </p:spPr>
        <p:txBody>
          <a:bodyPr/>
          <a:lstStyle/>
          <a:p>
            <a:endParaRPr lang="en-US">
              <a:solidFill>
                <a:srgbClr val="605F62"/>
              </a:solidFill>
            </a:endParaRPr>
          </a:p>
        </p:txBody>
      </p:sp>
      <p:sp>
        <p:nvSpPr>
          <p:cNvPr id="13"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sp>
        <p:nvSpPr>
          <p:cNvPr id="7" name="Title 1"/>
          <p:cNvSpPr>
            <a:spLocks noGrp="1"/>
          </p:cNvSpPr>
          <p:nvPr>
            <p:ph type="title"/>
          </p:nvPr>
        </p:nvSpPr>
        <p:spPr>
          <a:xfrm>
            <a:off x="1098557" y="127411"/>
            <a:ext cx="7180264" cy="762000"/>
          </a:xfrm>
        </p:spPr>
        <p:txBody>
          <a:bodyPr/>
          <a:lstStyle>
            <a:lvl1pPr>
              <a:defRPr/>
            </a:lvl1pPr>
          </a:lstStyle>
          <a:p>
            <a:r>
              <a:rPr lang="en-US"/>
              <a:t>Click to edit Master title style</a:t>
            </a:r>
          </a:p>
        </p:txBody>
      </p:sp>
      <p:sp>
        <p:nvSpPr>
          <p:cNvPr id="8" name="Text Placeholder 10"/>
          <p:cNvSpPr>
            <a:spLocks noGrp="1"/>
          </p:cNvSpPr>
          <p:nvPr>
            <p:ph type="body" sz="quarter" idx="13" hasCustomPrompt="1"/>
          </p:nvPr>
        </p:nvSpPr>
        <p:spPr>
          <a:xfrm>
            <a:off x="1098557" y="896882"/>
            <a:ext cx="7180263" cy="457200"/>
          </a:xfrm>
        </p:spPr>
        <p:txBody>
          <a:bodyPr/>
          <a:lstStyle>
            <a:lvl1pPr marL="0" indent="0">
              <a:lnSpc>
                <a:spcPct val="85000"/>
              </a:lnSpc>
              <a:spcBef>
                <a:spcPct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pic>
        <p:nvPicPr>
          <p:cNvPr id="9" name="Picture 8" descr="NM-Logo-Stacked-RGB.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76501" y="4712251"/>
            <a:ext cx="1451553" cy="270912"/>
          </a:xfrm>
          <a:prstGeom prst="rect">
            <a:avLst/>
          </a:prstGeom>
        </p:spPr>
      </p:pic>
    </p:spTree>
    <p:extLst>
      <p:ext uri="{BB962C8B-B14F-4D97-AF65-F5344CB8AC3E}">
        <p14:creationId xmlns:p14="http://schemas.microsoft.com/office/powerpoint/2010/main" val="332970156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Blank">
    <p:spTree>
      <p:nvGrpSpPr>
        <p:cNvPr id="1" name=""/>
        <p:cNvGrpSpPr/>
        <p:nvPr/>
      </p:nvGrpSpPr>
      <p:grpSpPr>
        <a:xfrm>
          <a:off x="0" y="0"/>
          <a:ext cx="0" cy="0"/>
        </a:xfrm>
      </p:grpSpPr>
      <p:sp>
        <p:nvSpPr>
          <p:cNvPr id="11" name="Date Placeholder 11"/>
          <p:cNvSpPr>
            <a:spLocks noGrp="1"/>
          </p:cNvSpPr>
          <p:nvPr>
            <p:ph type="dt" sz="half" idx="14"/>
          </p:nvPr>
        </p:nvSpPr>
        <p:spPr>
          <a:xfrm>
            <a:off x="2350008" y="4827469"/>
            <a:ext cx="850392" cy="168275"/>
          </a:xfrm>
          <a:prstGeom prst="rect">
            <a:avLst/>
          </a:prstGeom>
        </p:spPr>
        <p:txBody>
          <a:bodyPr/>
          <a:lstStyle/>
          <a:p>
            <a:fld id="{C9B44B80-C542-3444-8449-750F3D760E45}" type="datetime1">
              <a:rPr lang="en-US" smtClean="0"/>
              <a:t>9/14/2023</a:t>
            </a:fld>
            <a:endParaRPr lang="en-US"/>
          </a:p>
        </p:txBody>
      </p:sp>
      <p:sp>
        <p:nvSpPr>
          <p:cNvPr id="12" name="Footer Placeholder 12"/>
          <p:cNvSpPr>
            <a:spLocks noGrp="1"/>
          </p:cNvSpPr>
          <p:nvPr>
            <p:ph type="ftr" sz="quarter" idx="15"/>
          </p:nvPr>
        </p:nvSpPr>
        <p:spPr>
          <a:xfrm>
            <a:off x="3121994" y="4780683"/>
            <a:ext cx="5181600" cy="231266"/>
          </a:xfrm>
          <a:prstGeom prst="rect">
            <a:avLst/>
          </a:prstGeom>
        </p:spPr>
        <p:txBody>
          <a:bodyPr/>
          <a:lstStyle/>
          <a:p>
            <a:endParaRPr lang="en-US">
              <a:solidFill>
                <a:srgbClr val="605F62"/>
              </a:solidFill>
            </a:endParaRPr>
          </a:p>
        </p:txBody>
      </p:sp>
      <p:sp>
        <p:nvSpPr>
          <p:cNvPr id="13"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pic>
        <p:nvPicPr>
          <p:cNvPr id="6" name="Picture 5" descr="NM-Logo-Stacked-RGB.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49288" y="4712251"/>
            <a:ext cx="1451553" cy="270912"/>
          </a:xfrm>
          <a:prstGeom prst="rect">
            <a:avLst/>
          </a:prstGeom>
        </p:spPr>
      </p:pic>
    </p:spTree>
    <p:extLst>
      <p:ext uri="{BB962C8B-B14F-4D97-AF65-F5344CB8AC3E}">
        <p14:creationId xmlns:p14="http://schemas.microsoft.com/office/powerpoint/2010/main" val="33692447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Blank No Logo">
    <p:spTree>
      <p:nvGrpSpPr>
        <p:cNvPr id="1" name=""/>
        <p:cNvGrpSpPr/>
        <p:nvPr/>
      </p:nvGrpSpPr>
      <p:grpSpPr>
        <a:xfrm>
          <a:off x="0" y="0"/>
          <a:ext cx="0" cy="0"/>
        </a:xfrm>
      </p:grpSpPr>
      <p:sp>
        <p:nvSpPr>
          <p:cNvPr id="8" name="Date Placeholder 11"/>
          <p:cNvSpPr>
            <a:spLocks noGrp="1"/>
          </p:cNvSpPr>
          <p:nvPr>
            <p:ph type="dt" sz="half" idx="14"/>
          </p:nvPr>
        </p:nvSpPr>
        <p:spPr>
          <a:xfrm>
            <a:off x="2350008" y="4827469"/>
            <a:ext cx="850392" cy="168275"/>
          </a:xfrm>
          <a:prstGeom prst="rect">
            <a:avLst/>
          </a:prstGeom>
        </p:spPr>
        <p:txBody>
          <a:bodyPr/>
          <a:lstStyle/>
          <a:p>
            <a:fld id="{C9B44B80-C542-3444-8449-750F3D760E45}" type="datetime1">
              <a:rPr lang="en-US" smtClean="0"/>
              <a:t>9/14/2023</a:t>
            </a:fld>
            <a:endParaRPr lang="en-US"/>
          </a:p>
        </p:txBody>
      </p:sp>
      <p:sp>
        <p:nvSpPr>
          <p:cNvPr id="9" name="Footer Placeholder 12"/>
          <p:cNvSpPr>
            <a:spLocks noGrp="1"/>
          </p:cNvSpPr>
          <p:nvPr>
            <p:ph type="ftr" sz="quarter" idx="15"/>
          </p:nvPr>
        </p:nvSpPr>
        <p:spPr>
          <a:xfrm>
            <a:off x="3121994" y="4780683"/>
            <a:ext cx="5181600" cy="231266"/>
          </a:xfrm>
          <a:prstGeom prst="rect">
            <a:avLst/>
          </a:prstGeom>
        </p:spPr>
        <p:txBody>
          <a:bodyPr/>
          <a:lstStyle/>
          <a:p>
            <a:endParaRPr lang="en-US">
              <a:solidFill>
                <a:srgbClr val="605F62"/>
              </a:solidFill>
            </a:endParaRPr>
          </a:p>
        </p:txBody>
      </p:sp>
      <p:sp>
        <p:nvSpPr>
          <p:cNvPr id="13"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spTree>
    <p:extLst>
      <p:ext uri="{BB962C8B-B14F-4D97-AF65-F5344CB8AC3E}">
        <p14:creationId xmlns:p14="http://schemas.microsoft.com/office/powerpoint/2010/main" val="292960771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End Slide">
    <p:spTree>
      <p:nvGrpSpPr>
        <p:cNvPr id="1" name=""/>
        <p:cNvGrpSpPr/>
        <p:nvPr/>
      </p:nvGrpSpPr>
      <p:grpSpPr>
        <a:xfrm>
          <a:off x="0" y="0"/>
          <a:ext cx="0" cy="0"/>
        </a:xfrm>
      </p:grpSpPr>
      <p:sp>
        <p:nvSpPr>
          <p:cNvPr id="9" name="Title 1"/>
          <p:cNvSpPr>
            <a:spLocks noGrp="1"/>
          </p:cNvSpPr>
          <p:nvPr>
            <p:ph type="ctrTitle"/>
          </p:nvPr>
        </p:nvSpPr>
        <p:spPr bwMode="gray">
          <a:xfrm>
            <a:off x="1095194" y="2069851"/>
            <a:ext cx="6722378" cy="876329"/>
          </a:xfrm>
          <a:prstGeom prst="rect">
            <a:avLst/>
          </a:prstGeom>
        </p:spPr>
        <p:txBody>
          <a:bodyPr rIns="0" bIns="0" anchor="b" anchorCtr="0"/>
          <a:lstStyle>
            <a:lvl1pPr>
              <a:lnSpc>
                <a:spcPct val="90000"/>
              </a:lnSpc>
              <a:defRPr sz="4000" b="0">
                <a:solidFill>
                  <a:schemeClr val="tx2"/>
                </a:solidFill>
              </a:defRPr>
            </a:lvl1pPr>
          </a:lstStyle>
          <a:p>
            <a:r>
              <a:rPr lang="en-US"/>
              <a:t>Click to edit Master title style</a:t>
            </a:r>
          </a:p>
        </p:txBody>
      </p:sp>
      <p:sp>
        <p:nvSpPr>
          <p:cNvPr id="10" name="Subtitle 2"/>
          <p:cNvSpPr>
            <a:spLocks noGrp="1"/>
          </p:cNvSpPr>
          <p:nvPr>
            <p:ph type="subTitle" idx="1" hasCustomPrompt="1"/>
          </p:nvPr>
        </p:nvSpPr>
        <p:spPr bwMode="gray">
          <a:xfrm>
            <a:off x="1117607" y="2989589"/>
            <a:ext cx="6400800" cy="685800"/>
          </a:xfrm>
          <a:prstGeom prst="rect">
            <a:avLst/>
          </a:prstGeom>
        </p:spPr>
        <p:txBody>
          <a:bodyPr/>
          <a:lstStyle>
            <a:lvl1pPr marL="0" indent="0" algn="l">
              <a:lnSpc>
                <a:spcPct val="90000"/>
              </a:lnSpc>
              <a:spcBef>
                <a:spcPct val="0"/>
              </a:spcBef>
              <a:buNone/>
              <a:defRPr sz="24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a:t>
            </a:r>
          </a:p>
        </p:txBody>
      </p:sp>
      <p:sp>
        <p:nvSpPr>
          <p:cNvPr id="17" name="Date Placeholder 11"/>
          <p:cNvSpPr>
            <a:spLocks noGrp="1"/>
          </p:cNvSpPr>
          <p:nvPr>
            <p:ph type="dt" sz="half" idx="14"/>
          </p:nvPr>
        </p:nvSpPr>
        <p:spPr>
          <a:xfrm>
            <a:off x="2350008" y="4827469"/>
            <a:ext cx="850392" cy="168275"/>
          </a:xfrm>
          <a:prstGeom prst="rect">
            <a:avLst/>
          </a:prstGeom>
        </p:spPr>
        <p:txBody>
          <a:bodyPr/>
          <a:lstStyle/>
          <a:p>
            <a:fld id="{C9B44B80-C542-3444-8449-750F3D760E45}" type="datetime1">
              <a:rPr lang="en-US" smtClean="0"/>
              <a:t>9/14/2023</a:t>
            </a:fld>
            <a:endParaRPr lang="en-US"/>
          </a:p>
        </p:txBody>
      </p:sp>
      <p:sp>
        <p:nvSpPr>
          <p:cNvPr id="18" name="Footer Placeholder 12"/>
          <p:cNvSpPr>
            <a:spLocks noGrp="1"/>
          </p:cNvSpPr>
          <p:nvPr>
            <p:ph type="ftr" sz="quarter" idx="15"/>
          </p:nvPr>
        </p:nvSpPr>
        <p:spPr>
          <a:xfrm>
            <a:off x="3121994" y="4780683"/>
            <a:ext cx="5181600" cy="231266"/>
          </a:xfrm>
          <a:prstGeom prst="rect">
            <a:avLst/>
          </a:prstGeom>
        </p:spPr>
        <p:txBody>
          <a:bodyPr/>
          <a:lstStyle/>
          <a:p>
            <a:endParaRPr lang="en-US">
              <a:solidFill>
                <a:srgbClr val="605F62"/>
              </a:solidFill>
            </a:endParaRPr>
          </a:p>
        </p:txBody>
      </p:sp>
      <p:sp>
        <p:nvSpPr>
          <p:cNvPr id="19"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t>‹#›</a:t>
            </a:fld>
            <a:endParaRPr lang="en-US"/>
          </a:p>
        </p:txBody>
      </p:sp>
      <p:pic>
        <p:nvPicPr>
          <p:cNvPr id="8" name="Picture 7" descr="NM-Logo-Stacked-RGB.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76501" y="4712251"/>
            <a:ext cx="1451553" cy="270912"/>
          </a:xfrm>
          <a:prstGeom prst="rect">
            <a:avLst/>
          </a:prstGeom>
        </p:spPr>
      </p:pic>
    </p:spTree>
    <p:extLst>
      <p:ext uri="{BB962C8B-B14F-4D97-AF65-F5344CB8AC3E}">
        <p14:creationId xmlns:p14="http://schemas.microsoft.com/office/powerpoint/2010/main" val="34776328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3_Section Header 5">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rcRect l="13885" t="1076" r="13635" b="2463"/>
          <a:stretch>
            <a:fillRect/>
          </a:stretch>
        </p:blipFill>
        <p:spPr>
          <a:xfrm>
            <a:off x="3267529" y="-21382"/>
            <a:ext cx="5886428" cy="5228382"/>
          </a:xfrm>
          <a:prstGeom prst="rect">
            <a:avLst/>
          </a:prstGeom>
        </p:spPr>
      </p:pic>
      <p:sp>
        <p:nvSpPr>
          <p:cNvPr id="15" name="Freeform 14"/>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8"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105087868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1_Section Header 5">
    <p:spTree>
      <p:nvGrpSpPr>
        <p:cNvPr id="1" name=""/>
        <p:cNvGrpSpPr/>
        <p:nvPr/>
      </p:nvGrpSpPr>
      <p:grpSpPr>
        <a:xfrm>
          <a:off x="0" y="0"/>
          <a:ext cx="0" cy="0"/>
        </a:xfrm>
      </p:grpSpPr>
      <p:pic>
        <p:nvPicPr>
          <p:cNvPr id="8" name="Picture 7" descr="Cadence Building rgb.jpg"/>
          <p:cNvPicPr>
            <a:picLocks noChangeAspect="1"/>
          </p:cNvPicPr>
          <p:nvPr userDrawn="1"/>
        </p:nvPicPr>
        <p:blipFill>
          <a:blip r:embed="rId1">
            <a:extLst>
              <a:ext uri="{28A0092B-C50C-407E-A947-70E740481C1C}">
                <a14:useLocalDpi xmlns:a14="http://schemas.microsoft.com/office/drawing/2010/main"/>
              </a:ext>
            </a:extLst>
          </a:blip>
          <a:srcRect t="6357" r="27029" b="0"/>
          <a:stretch>
            <a:fillRect/>
          </a:stretch>
        </p:blipFill>
        <p:spPr>
          <a:xfrm>
            <a:off x="3859821" y="-19050"/>
            <a:ext cx="5393036" cy="5190666"/>
          </a:xfrm>
          <a:prstGeom prst="rect">
            <a:avLst/>
          </a:prstGeom>
        </p:spPr>
      </p:pic>
      <p:sp>
        <p:nvSpPr>
          <p:cNvPr id="15" name="Freeform 14"/>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8"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235715992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2_Section Header 5">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a:ext>
            </a:extLst>
          </a:blip>
          <a:srcRect l="1404" t="6920" r="36395" b="3276"/>
          <a:stretch>
            <a:fillRect/>
          </a:stretch>
        </p:blipFill>
        <p:spPr>
          <a:xfrm>
            <a:off x="3251200" y="0"/>
            <a:ext cx="5892800" cy="5152831"/>
          </a:xfrm>
          <a:prstGeom prst="rect">
            <a:avLst/>
          </a:prstGeom>
        </p:spPr>
      </p:pic>
      <p:sp>
        <p:nvSpPr>
          <p:cNvPr id="15" name="Freeform 14"/>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8"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11813232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4_Section Header 5">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rcRect l="1" t="8606" r="47461" b="12167"/>
          <a:stretch>
            <a:fillRect/>
          </a:stretch>
        </p:blipFill>
        <p:spPr>
          <a:xfrm>
            <a:off x="3895271" y="0"/>
            <a:ext cx="5257800" cy="5143500"/>
          </a:xfrm>
          <a:prstGeom prst="rect">
            <a:avLst/>
          </a:prstGeom>
        </p:spPr>
      </p:pic>
      <p:sp>
        <p:nvSpPr>
          <p:cNvPr id="15" name="Freeform 14"/>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8"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107903740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5_Section Header 5">
    <p:spTree>
      <p:nvGrpSpPr>
        <p:cNvPr id="1" name=""/>
        <p:cNvGrpSpPr/>
        <p:nvPr/>
      </p:nvGrpSpPr>
      <p:grpSpPr>
        <a:xfrm>
          <a:off x="0" y="0"/>
          <a:ext cx="0" cy="0"/>
        </a:xfrm>
      </p:grpSpPr>
      <p:pic>
        <p:nvPicPr>
          <p:cNvPr id="9" name="Picture 8"/>
          <p:cNvPicPr>
            <a:picLocks noChangeAspect="1"/>
          </p:cNvPicPr>
          <p:nvPr userDrawn="1"/>
        </p:nvPicPr>
        <p:blipFill>
          <a:blip r:embed="rId1">
            <a:extLst>
              <a:ext uri="{28A0092B-C50C-407E-A947-70E740481C1C}">
                <a14:useLocalDpi xmlns:a14="http://schemas.microsoft.com/office/drawing/2010/main"/>
              </a:ext>
            </a:extLst>
          </a:blip>
          <a:srcRect l="9243" r="13668" b="1590"/>
          <a:stretch>
            <a:fillRect/>
          </a:stretch>
        </p:blipFill>
        <p:spPr>
          <a:xfrm>
            <a:off x="3053318" y="-19050"/>
            <a:ext cx="6101204" cy="5198102"/>
          </a:xfrm>
          <a:prstGeom prst="rect">
            <a:avLst/>
          </a:prstGeom>
        </p:spPr>
      </p:pic>
      <p:sp>
        <p:nvSpPr>
          <p:cNvPr id="15" name="Freeform 14"/>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8"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51696433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6_Section Header 5">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a:ext>
            </a:extLst>
          </a:blip>
          <a:srcRect r="16818"/>
          <a:stretch>
            <a:fillRect/>
          </a:stretch>
        </p:blipFill>
        <p:spPr>
          <a:xfrm>
            <a:off x="2669827" y="-19049"/>
            <a:ext cx="6474173" cy="5179028"/>
          </a:xfrm>
          <a:prstGeom prst="rect">
            <a:avLst/>
          </a:prstGeom>
        </p:spPr>
      </p:pic>
      <p:sp>
        <p:nvSpPr>
          <p:cNvPr id="15" name="Freeform 14"/>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8"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20608131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4">
    <p:spTree>
      <p:nvGrpSpPr>
        <p:cNvPr id="1" name=""/>
        <p:cNvGrpSpPr/>
        <p:nvPr/>
      </p:nvGrpSpPr>
      <p:grpSpPr>
        <a:xfrm>
          <a:off x="0" y="0"/>
          <a:ext cx="0" cy="0"/>
        </a:xfrm>
      </p:grpSpPr>
      <p:pic>
        <p:nvPicPr>
          <p:cNvPr id="2" name="Picture 1" descr="Cadence image1rgb 16x9.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4319" y="0"/>
            <a:ext cx="9119681" cy="5143500"/>
          </a:xfrm>
          <a:prstGeom prst="rect">
            <a:avLst/>
          </a:prstGeom>
        </p:spPr>
      </p:pic>
      <p:sp>
        <p:nvSpPr>
          <p:cNvPr id="16" name="Freeform 15"/>
          <p:cNvSpPr/>
          <p:nvPr userDrawn="1"/>
        </p:nvSpPr>
        <p:spPr bwMode="gray">
          <a:xfrm>
            <a:off x="-32776" y="-32487"/>
            <a:ext cx="6690687" cy="5200570"/>
          </a:xfrm>
          <a:custGeom>
            <a:gdLst>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1099017" y="1767452"/>
            <a:ext cx="3886200" cy="1143000"/>
          </a:xfrm>
          <a:prstGeom prst="rect">
            <a:avLst/>
          </a:prstGeom>
        </p:spPr>
        <p:txBody>
          <a:bodyPr rIns="0" bIns="0" anchor="b" anchorCtr="0"/>
          <a:lstStyle>
            <a:lvl1pPr>
              <a:lnSpc>
                <a:spcPct val="90000"/>
              </a:lnSpc>
              <a:defRPr sz="2800" b="0">
                <a:solidFill>
                  <a:schemeClr val="tx2"/>
                </a:solidFill>
              </a:defRPr>
            </a:lvl1pPr>
          </a:lstStyle>
          <a:p>
            <a:r>
              <a:rPr lang="en-US"/>
              <a:t>Section Title</a:t>
            </a:r>
          </a:p>
        </p:txBody>
      </p:sp>
      <p:sp>
        <p:nvSpPr>
          <p:cNvPr id="19" name="Subtitle 2"/>
          <p:cNvSpPr>
            <a:spLocks noGrp="1"/>
          </p:cNvSpPr>
          <p:nvPr>
            <p:ph type="subTitle" idx="1" hasCustomPrompt="1"/>
          </p:nvPr>
        </p:nvSpPr>
        <p:spPr>
          <a:xfrm>
            <a:off x="1099017" y="2965536"/>
            <a:ext cx="4386944" cy="935515"/>
          </a:xfrm>
          <a:prstGeom prst="rect">
            <a:avLst/>
          </a:prstGeom>
        </p:spPr>
        <p:txBody>
          <a:bodyPr/>
          <a:lstStyle>
            <a:lvl1pPr marL="0" indent="0" algn="l">
              <a:lnSpc>
                <a:spcPct val="90000"/>
              </a:lnSpc>
              <a:spcBef>
                <a:spcPct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pic>
        <p:nvPicPr>
          <p:cNvPr id="7" name="Picture 6" descr="NM-Logo-Stacked-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788" y="314325"/>
            <a:ext cx="2489274" cy="464588"/>
          </a:xfrm>
          <a:prstGeom prst="rect">
            <a:avLst/>
          </a:prstGeom>
        </p:spPr>
      </p:pic>
    </p:spTree>
    <p:extLst>
      <p:ext uri="{BB962C8B-B14F-4D97-AF65-F5344CB8AC3E}">
        <p14:creationId xmlns:p14="http://schemas.microsoft.com/office/powerpoint/2010/main" val="271339778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image" Target="../media/image21.jpeg" /><Relationship Id="rId3" Type="http://schemas.openxmlformats.org/officeDocument/2006/relationships/slideLayout" Target="../slideLayouts/slideLayout3.xml" /><Relationship Id="rId30"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5" name="Title Placeholder 1"/>
          <p:cNvSpPr>
            <a:spLocks noGrp="1"/>
          </p:cNvSpPr>
          <p:nvPr>
            <p:ph type="title"/>
          </p:nvPr>
        </p:nvSpPr>
        <p:spPr>
          <a:xfrm>
            <a:off x="1100604" y="126213"/>
            <a:ext cx="7159932" cy="762000"/>
          </a:xfrm>
          <a:prstGeom prst="rect">
            <a:avLst/>
          </a:prstGeom>
        </p:spPr>
        <p:txBody>
          <a:bodyPr vert="horz" lIns="0" tIns="0" rIns="91440" bIns="45720" rtlCol="0" anchor="b">
            <a:noAutofit/>
          </a:bodyPr>
          <a:lstStyle/>
          <a:p>
            <a:r>
              <a:rPr lang="en-US"/>
              <a:t>Click to edit Master title style</a:t>
            </a:r>
          </a:p>
        </p:txBody>
      </p:sp>
      <p:sp>
        <p:nvSpPr>
          <p:cNvPr id="17" name="Text Placeholder 2"/>
          <p:cNvSpPr>
            <a:spLocks noGrp="1"/>
          </p:cNvSpPr>
          <p:nvPr>
            <p:ph type="body" idx="1"/>
          </p:nvPr>
        </p:nvSpPr>
        <p:spPr>
          <a:xfrm>
            <a:off x="932609" y="1524784"/>
            <a:ext cx="7350339" cy="2978954"/>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p:cNvSpPr>
            <a:spLocks noGrp="1"/>
          </p:cNvSpPr>
          <p:nvPr>
            <p:ph type="dt" sz="half" idx="2"/>
          </p:nvPr>
        </p:nvSpPr>
        <p:spPr>
          <a:xfrm>
            <a:off x="2350008" y="4833819"/>
            <a:ext cx="850392" cy="168275"/>
          </a:xfrm>
          <a:prstGeom prst="rect">
            <a:avLst/>
          </a:prstGeom>
        </p:spPr>
        <p:txBody>
          <a:bodyPr vert="horz" wrap="none" lIns="0" tIns="0" rIns="0" bIns="0" rtlCol="0" anchor="b"/>
          <a:lstStyle>
            <a:lvl1pPr>
              <a:defRPr lang="en-US" sz="800" smtClean="0"/>
            </a:lvl1pPr>
          </a:lstStyle>
          <a:p>
            <a:fld id="{4DD056AA-046F-1E41-8A7D-BECBA863898E}" type="datetime1">
              <a:rPr lang="en-US" smtClean="0"/>
              <a:t>9/14/2023</a:t>
            </a:fld>
            <a:endParaRPr lang="en-US"/>
          </a:p>
        </p:txBody>
      </p:sp>
      <p:sp>
        <p:nvSpPr>
          <p:cNvPr id="19" name="Footer Placeholder 4"/>
          <p:cNvSpPr>
            <a:spLocks noGrp="1"/>
          </p:cNvSpPr>
          <p:nvPr>
            <p:ph type="ftr" sz="quarter" idx="3"/>
          </p:nvPr>
        </p:nvSpPr>
        <p:spPr>
          <a:xfrm>
            <a:off x="3121994" y="4787033"/>
            <a:ext cx="5181600" cy="231266"/>
          </a:xfrm>
          <a:prstGeom prst="rect">
            <a:avLst/>
          </a:prstGeom>
        </p:spPr>
        <p:txBody>
          <a:bodyPr vert="horz" lIns="0" tIns="0" rIns="0" bIns="0" rtlCol="0" anchor="b"/>
          <a:lstStyle>
            <a:lvl1pPr algn="r">
              <a:defRPr sz="1400">
                <a:solidFill>
                  <a:schemeClr val="tx1"/>
                </a:solidFill>
              </a:defRPr>
            </a:lvl1pPr>
          </a:lstStyle>
          <a:p>
            <a:r>
              <a:rPr lang="en-US">
                <a:solidFill>
                  <a:srgbClr val="605F62"/>
                </a:solidFill>
              </a:rPr>
              <a:t>Presentation or Section Title</a:t>
            </a:r>
          </a:p>
        </p:txBody>
      </p:sp>
      <p:sp>
        <p:nvSpPr>
          <p:cNvPr id="20" name="Slide Number Placeholder 5"/>
          <p:cNvSpPr>
            <a:spLocks noGrp="1"/>
          </p:cNvSpPr>
          <p:nvPr>
            <p:ph type="sldNum" sz="quarter" idx="4"/>
          </p:nvPr>
        </p:nvSpPr>
        <p:spPr>
          <a:xfrm>
            <a:off x="8305799" y="4787034"/>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t>‹#›</a:t>
            </a:fld>
            <a:endParaRPr lang="en-US"/>
          </a:p>
        </p:txBody>
      </p:sp>
      <p:pic>
        <p:nvPicPr>
          <p:cNvPr id="2" name="Picture 1"/>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664497" y="4706126"/>
            <a:ext cx="1484371" cy="277037"/>
          </a:xfrm>
          <a:prstGeom prst="rect">
            <a:avLst/>
          </a:prstGeom>
        </p:spPr>
      </p:pic>
    </p:spTree>
    <p:extLst>
      <p:ext uri="{BB962C8B-B14F-4D97-AF65-F5344CB8AC3E}">
        <p14:creationId xmlns:p14="http://schemas.microsoft.com/office/powerpoint/2010/main" val="54800413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77" r:id="rId3"/>
    <p:sldLayoutId id="2147483675" r:id="rId4"/>
    <p:sldLayoutId id="2147483676" r:id="rId5"/>
    <p:sldLayoutId id="2147483678" r:id="rId6"/>
    <p:sldLayoutId id="2147483679" r:id="rId7"/>
    <p:sldLayoutId id="2147483680" r:id="rId8"/>
    <p:sldLayoutId id="2147483653" r:id="rId9"/>
    <p:sldLayoutId id="2147483652" r:id="rId10"/>
    <p:sldLayoutId id="2147483651" r:id="rId11"/>
    <p:sldLayoutId id="2147483650" r:id="rId12"/>
    <p:sldLayoutId id="2147483656" r:id="rId13"/>
    <p:sldLayoutId id="2147483658" r:id="rId14"/>
    <p:sldLayoutId id="2147483661" r:id="rId15"/>
    <p:sldLayoutId id="2147483663" r:id="rId16"/>
    <p:sldLayoutId id="2147483662"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Lst>
  <p:transition/>
  <p:timing/>
  <p:hf hdr="0"/>
  <p:txStyles>
    <p:titleStyle>
      <a:lvl1pPr algn="l" defTabSz="4572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796925" indent="-166688"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1550" indent="-174625"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0.xml" /><Relationship Id="rId3" Type="http://schemas.openxmlformats.org/officeDocument/2006/relationships/image" Target="../media/image2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6.xml" /><Relationship Id="rId3" Type="http://schemas.openxmlformats.org/officeDocument/2006/relationships/image" Target="../media/image2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xml" /><Relationship Id="rId3" Type="http://schemas.openxmlformats.org/officeDocument/2006/relationships/image" Target="../media/image2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xml" /><Relationship Id="rId3" Type="http://schemas.openxmlformats.org/officeDocument/2006/relationships/image" Target="../media/image2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7.xml" /><Relationship Id="rId3" Type="http://schemas.openxmlformats.org/officeDocument/2006/relationships/image" Target="../media/image2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8.xml" /><Relationship Id="rId3" Type="http://schemas.openxmlformats.org/officeDocument/2006/relationships/image" Target="../media/image2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9.xml" /><Relationship Id="rId3" Type="http://schemas.openxmlformats.org/officeDocument/2006/relationships/image" Target="../media/image2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805851" y="2151361"/>
            <a:ext cx="3886200" cy="1143000"/>
          </a:xfrm>
        </p:spPr>
        <p:txBody>
          <a:bodyPr>
            <a:noAutofit/>
          </a:bodyPr>
          <a:lstStyle/>
          <a:p>
            <a:r>
              <a:rPr lang="en-US"/>
              <a:t>‘X’ Sex: </a:t>
            </a:r>
            <a:br>
              <a:rPr lang="en-US"/>
            </a:br>
            <a:r>
              <a:rPr lang="en-US"/>
              <a:t>Epic Registration Update</a:t>
            </a:r>
            <a:br>
              <a:rPr lang="en-US"/>
            </a:br>
            <a:r>
              <a:rPr lang="en-US" sz="2000"/>
              <a:t>August 24, 2024</a:t>
            </a:r>
            <a:endParaRPr lang="en-US"/>
          </a:p>
        </p:txBody>
      </p:sp>
    </p:spTree>
    <p:extLst>
      <p:ext uri="{BB962C8B-B14F-4D97-AF65-F5344CB8AC3E}">
        <p14:creationId xmlns:p14="http://schemas.microsoft.com/office/powerpoint/2010/main" val="672010505"/>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10</a:t>
            </a:fld>
            <a:endParaRPr lang="en-US"/>
          </a:p>
        </p:txBody>
      </p:sp>
      <p:sp>
        <p:nvSpPr>
          <p:cNvPr id="2" name="Title 1"/>
          <p:cNvSpPr>
            <a:spLocks noGrp="1"/>
          </p:cNvSpPr>
          <p:nvPr>
            <p:ph type="title"/>
          </p:nvPr>
        </p:nvSpPr>
        <p:spPr>
          <a:xfrm>
            <a:off x="1125535" y="73573"/>
            <a:ext cx="7180264" cy="762000"/>
          </a:xfrm>
        </p:spPr>
        <p:txBody>
          <a:bodyPr/>
          <a:lstStyle/>
          <a:p>
            <a:r>
              <a:rPr lang="en-US"/>
              <a:t>Entering Pronouns</a:t>
            </a:r>
          </a:p>
        </p:txBody>
      </p:sp>
      <p:sp>
        <p:nvSpPr>
          <p:cNvPr id="11" name="TextBox 10">
            <a:extLst>
              <a:ext uri="{FF2B5EF4-FFF2-40B4-BE49-F238E27FC236}">
                <a16:creationId xmlns:a16="http://schemas.microsoft.com/office/drawing/2014/main" id="{8F4964C5-252C-C92C-5DD7-3ADBBBD40706}"/>
              </a:ext>
            </a:extLst>
          </p:cNvPr>
          <p:cNvSpPr txBox="1"/>
          <p:nvPr/>
        </p:nvSpPr>
        <p:spPr>
          <a:xfrm>
            <a:off x="539042" y="1284093"/>
            <a:ext cx="4032958" cy="923330"/>
          </a:xfrm>
          <a:prstGeom prst="rect">
            <a:avLst/>
          </a:prstGeom>
          <a:noFill/>
        </p:spPr>
        <p:txBody>
          <a:bodyPr wrap="square">
            <a:spAutoFit/>
          </a:bodyPr>
          <a:lstStyle/>
          <a:p>
            <a:pPr marL="285750" indent="-285750">
              <a:buFont typeface="Arial" panose="020b0604020202020204" pitchFamily="34" charset="0"/>
              <a:buChar char="•"/>
            </a:pPr>
            <a:r>
              <a:rPr lang="en-US"/>
              <a:t>Pronouns can be entered in the “General Information” section under Demographics.</a:t>
            </a:r>
          </a:p>
        </p:txBody>
      </p:sp>
      <p:pic>
        <p:nvPicPr>
          <p:cNvPr id="3" name="Content Placeholder 12">
            <a:extLst>
              <a:ext uri="{FF2B5EF4-FFF2-40B4-BE49-F238E27FC236}">
                <a16:creationId xmlns:a16="http://schemas.microsoft.com/office/drawing/2014/main" id="{C3610732-EE8C-CFD0-69D6-B15723182C38}"/>
              </a:ext>
            </a:extLst>
          </p:cNvPr>
          <p:cNvPicPr>
            <a:picLocks noChangeAspect="1"/>
          </p:cNvPicPr>
          <p:nvPr/>
        </p:nvPicPr>
        <p:blipFill>
          <a:blip r:embed="rId3"/>
          <a:stretch>
            <a:fillRect/>
          </a:stretch>
        </p:blipFill>
        <p:spPr>
          <a:xfrm>
            <a:off x="4613944" y="1199345"/>
            <a:ext cx="4038600" cy="1191430"/>
          </a:xfrm>
          <a:prstGeom prst="rect">
            <a:avLst/>
          </a:prstGeom>
          <a:ln>
            <a:solidFill>
              <a:schemeClr val="tx1"/>
            </a:solidFill>
          </a:ln>
        </p:spPr>
      </p:pic>
      <p:sp>
        <p:nvSpPr>
          <p:cNvPr id="8" name="TextBox 7">
            <a:extLst>
              <a:ext uri="{FF2B5EF4-FFF2-40B4-BE49-F238E27FC236}">
                <a16:creationId xmlns:a16="http://schemas.microsoft.com/office/drawing/2014/main" id="{40999F79-5928-43AA-AED7-28C10D5C7575}"/>
              </a:ext>
            </a:extLst>
          </p:cNvPr>
          <p:cNvSpPr txBox="1"/>
          <p:nvPr/>
        </p:nvSpPr>
        <p:spPr>
          <a:xfrm>
            <a:off x="4613944" y="2510746"/>
            <a:ext cx="3975416" cy="2308324"/>
          </a:xfrm>
          <a:prstGeom prst="rect">
            <a:avLst/>
          </a:prstGeom>
          <a:noFill/>
          <a:ln w="25400">
            <a:solidFill>
              <a:schemeClr val="tx2"/>
            </a:solidFill>
          </a:ln>
        </p:spPr>
        <p:txBody>
          <a:bodyPr wrap="square">
            <a:spAutoFit/>
          </a:bodyPr>
          <a:lstStyle/>
          <a:p>
            <a:pPr marL="285750" indent="-285750">
              <a:buFont typeface="Arial"/>
              <a:buChar char="•"/>
            </a:pPr>
            <a:r>
              <a:rPr lang="en-US">
                <a:cs typeface="Calibri"/>
              </a:rPr>
              <a:t>Ask </a:t>
            </a:r>
            <a:r>
              <a:rPr lang="en-US" b="1">
                <a:cs typeface="Calibri"/>
              </a:rPr>
              <a:t>one</a:t>
            </a:r>
            <a:r>
              <a:rPr lang="en-US">
                <a:cs typeface="Calibri"/>
              </a:rPr>
              <a:t> of these questions:</a:t>
            </a:r>
          </a:p>
          <a:p>
            <a:pPr marL="742950" lvl="1" indent="-285750">
              <a:buFont typeface="Courier New" panose="02070309020205020404" pitchFamily="49" charset="0"/>
              <a:buChar char="o"/>
            </a:pPr>
            <a:r>
              <a:rPr lang="en-US"/>
              <a:t>What pronouns do you use?</a:t>
            </a:r>
          </a:p>
          <a:p>
            <a:pPr marL="742950" lvl="1" indent="-285750">
              <a:buFont typeface="Courier New" panose="02070309020205020404" pitchFamily="49" charset="0"/>
              <a:buChar char="o"/>
            </a:pPr>
            <a:r>
              <a:rPr lang="en-US"/>
              <a:t>Would you like to designate your personal pronouns?</a:t>
            </a:r>
          </a:p>
          <a:p>
            <a:pPr marL="742950" lvl="1" indent="-285750">
              <a:buFont typeface="Courier New" panose="02070309020205020404" pitchFamily="49" charset="0"/>
              <a:buChar char="o"/>
            </a:pPr>
            <a:r>
              <a:rPr lang="en-US"/>
              <a:t>My name is [Maria] and I use [she/her] pronouns. May I ask which pronouns you use?</a:t>
            </a:r>
            <a:endParaRPr lang="en-US" sz="1600"/>
          </a:p>
          <a:p>
            <a:pPr marL="285750" indent="-285750">
              <a:buFont typeface="Arial"/>
              <a:buChar char="•"/>
            </a:pPr>
            <a:endParaRPr lang="en-US"/>
          </a:p>
        </p:txBody>
      </p:sp>
    </p:spTree>
    <p:extLst>
      <p:ext uri="{BB962C8B-B14F-4D97-AF65-F5344CB8AC3E}">
        <p14:creationId xmlns:p14="http://schemas.microsoft.com/office/powerpoint/2010/main" val="26400992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11</a:t>
            </a:fld>
            <a:endParaRPr lang="en-US"/>
          </a:p>
        </p:txBody>
      </p:sp>
      <p:sp>
        <p:nvSpPr>
          <p:cNvPr id="2" name="Title 1"/>
          <p:cNvSpPr>
            <a:spLocks noGrp="1"/>
          </p:cNvSpPr>
          <p:nvPr>
            <p:ph type="title"/>
          </p:nvPr>
        </p:nvSpPr>
        <p:spPr>
          <a:xfrm>
            <a:off x="1179130" y="69793"/>
            <a:ext cx="7180264" cy="762000"/>
          </a:xfrm>
        </p:spPr>
        <p:txBody>
          <a:bodyPr/>
          <a:lstStyle/>
          <a:p>
            <a:r>
              <a:rPr lang="en-US"/>
              <a:t>Responding to Patients Concerned</a:t>
            </a:r>
          </a:p>
        </p:txBody>
      </p:sp>
      <p:sp>
        <p:nvSpPr>
          <p:cNvPr id="11" name="TextBox 10">
            <a:extLst>
              <a:ext uri="{FF2B5EF4-FFF2-40B4-BE49-F238E27FC236}">
                <a16:creationId xmlns:a16="http://schemas.microsoft.com/office/drawing/2014/main" id="{8F4964C5-252C-C92C-5DD7-3ADBBBD40706}"/>
              </a:ext>
            </a:extLst>
          </p:cNvPr>
          <p:cNvSpPr txBox="1"/>
          <p:nvPr/>
        </p:nvSpPr>
        <p:spPr>
          <a:xfrm>
            <a:off x="738082" y="1282884"/>
            <a:ext cx="1894102" cy="369332"/>
          </a:xfrm>
          <a:prstGeom prst="rect">
            <a:avLst/>
          </a:prstGeom>
          <a:noFill/>
        </p:spPr>
        <p:txBody>
          <a:bodyPr wrap="square">
            <a:spAutoFit/>
          </a:bodyPr>
          <a:lstStyle/>
          <a:p>
            <a:r>
              <a:rPr lang="en-US" b="1"/>
              <a:t>Patient Concern</a:t>
            </a:r>
          </a:p>
        </p:txBody>
      </p:sp>
      <p:sp>
        <p:nvSpPr>
          <p:cNvPr id="4" name="TextBox 3">
            <a:extLst>
              <a:ext uri="{FF2B5EF4-FFF2-40B4-BE49-F238E27FC236}">
                <a16:creationId xmlns:a16="http://schemas.microsoft.com/office/drawing/2014/main" id="{69373FF6-CF0C-BF66-C052-1EF65FCA08D7}"/>
              </a:ext>
            </a:extLst>
          </p:cNvPr>
          <p:cNvSpPr txBox="1"/>
          <p:nvPr/>
        </p:nvSpPr>
        <p:spPr>
          <a:xfrm>
            <a:off x="738082" y="1694679"/>
            <a:ext cx="4104860" cy="646331"/>
          </a:xfrm>
          <a:prstGeom prst="rect">
            <a:avLst/>
          </a:prstGeom>
          <a:noFill/>
        </p:spPr>
        <p:txBody>
          <a:bodyPr wrap="square">
            <a:spAutoFit/>
          </a:bodyPr>
          <a:lstStyle/>
          <a:p>
            <a:pPr marL="0" indent="0">
              <a:buNone/>
            </a:pPr>
            <a:r>
              <a:rPr lang="en-US"/>
              <a:t>"Why are you collecting this information?"</a:t>
            </a:r>
          </a:p>
        </p:txBody>
      </p:sp>
      <p:sp>
        <p:nvSpPr>
          <p:cNvPr id="5" name="TextBox 4">
            <a:extLst>
              <a:ext uri="{FF2B5EF4-FFF2-40B4-BE49-F238E27FC236}">
                <a16:creationId xmlns:a16="http://schemas.microsoft.com/office/drawing/2014/main" id="{58435E12-85B5-EEA7-1B84-2777E679EF43}"/>
              </a:ext>
            </a:extLst>
          </p:cNvPr>
          <p:cNvSpPr txBox="1"/>
          <p:nvPr/>
        </p:nvSpPr>
        <p:spPr>
          <a:xfrm>
            <a:off x="4572000" y="1276487"/>
            <a:ext cx="1894102" cy="369332"/>
          </a:xfrm>
          <a:prstGeom prst="rect">
            <a:avLst/>
          </a:prstGeom>
          <a:noFill/>
        </p:spPr>
        <p:txBody>
          <a:bodyPr wrap="square">
            <a:spAutoFit/>
          </a:bodyPr>
          <a:lstStyle/>
          <a:p>
            <a:r>
              <a:rPr lang="en-US" b="1"/>
              <a:t>Response</a:t>
            </a:r>
          </a:p>
        </p:txBody>
      </p:sp>
      <p:sp>
        <p:nvSpPr>
          <p:cNvPr id="7" name="TextBox 6">
            <a:extLst>
              <a:ext uri="{FF2B5EF4-FFF2-40B4-BE49-F238E27FC236}">
                <a16:creationId xmlns:a16="http://schemas.microsoft.com/office/drawing/2014/main" id="{572F0A22-BEFC-574F-7DAC-91BC52A665F1}"/>
              </a:ext>
            </a:extLst>
          </p:cNvPr>
          <p:cNvSpPr txBox="1"/>
          <p:nvPr/>
        </p:nvSpPr>
        <p:spPr>
          <a:xfrm>
            <a:off x="4556755" y="1645819"/>
            <a:ext cx="4358710" cy="1200329"/>
          </a:xfrm>
          <a:prstGeom prst="rect">
            <a:avLst/>
          </a:prstGeom>
          <a:noFill/>
        </p:spPr>
        <p:txBody>
          <a:bodyPr wrap="square">
            <a:spAutoFit/>
          </a:bodyPr>
          <a:lstStyle/>
          <a:p>
            <a:pPr marL="0" indent="0">
              <a:buNone/>
            </a:pPr>
            <a:r>
              <a:rPr lang="en-US"/>
              <a:t>“We want to make sure that we are able to identify and address all of our patient’s needs. It’s part of ensuring that all of our patients receive the highest quality of care.”</a:t>
            </a:r>
          </a:p>
        </p:txBody>
      </p:sp>
    </p:spTree>
    <p:extLst>
      <p:ext uri="{BB962C8B-B14F-4D97-AF65-F5344CB8AC3E}">
        <p14:creationId xmlns:p14="http://schemas.microsoft.com/office/powerpoint/2010/main" val="301388771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12</a:t>
            </a:fld>
            <a:endParaRPr lang="en-US"/>
          </a:p>
        </p:txBody>
      </p:sp>
      <p:sp>
        <p:nvSpPr>
          <p:cNvPr id="2" name="Title 1"/>
          <p:cNvSpPr>
            <a:spLocks noGrp="1"/>
          </p:cNvSpPr>
          <p:nvPr>
            <p:ph type="title"/>
          </p:nvPr>
        </p:nvSpPr>
        <p:spPr>
          <a:xfrm>
            <a:off x="1125535" y="52822"/>
            <a:ext cx="7180264" cy="762000"/>
          </a:xfrm>
        </p:spPr>
        <p:txBody>
          <a:bodyPr/>
          <a:lstStyle/>
          <a:p>
            <a:r>
              <a:rPr lang="en-US"/>
              <a:t>Responding to Patients Concerned</a:t>
            </a:r>
          </a:p>
        </p:txBody>
      </p:sp>
      <p:sp>
        <p:nvSpPr>
          <p:cNvPr id="11" name="TextBox 10">
            <a:extLst>
              <a:ext uri="{FF2B5EF4-FFF2-40B4-BE49-F238E27FC236}">
                <a16:creationId xmlns:a16="http://schemas.microsoft.com/office/drawing/2014/main" id="{8F4964C5-252C-C92C-5DD7-3ADBBBD40706}"/>
              </a:ext>
            </a:extLst>
          </p:cNvPr>
          <p:cNvSpPr txBox="1"/>
          <p:nvPr/>
        </p:nvSpPr>
        <p:spPr>
          <a:xfrm>
            <a:off x="940509" y="1289864"/>
            <a:ext cx="1894102" cy="369332"/>
          </a:xfrm>
          <a:prstGeom prst="rect">
            <a:avLst/>
          </a:prstGeom>
          <a:noFill/>
        </p:spPr>
        <p:txBody>
          <a:bodyPr wrap="square">
            <a:spAutoFit/>
          </a:bodyPr>
          <a:lstStyle/>
          <a:p>
            <a:r>
              <a:rPr lang="en-US" b="1"/>
              <a:t>Patient Concern</a:t>
            </a:r>
          </a:p>
        </p:txBody>
      </p:sp>
      <p:sp>
        <p:nvSpPr>
          <p:cNvPr id="4" name="TextBox 3">
            <a:extLst>
              <a:ext uri="{FF2B5EF4-FFF2-40B4-BE49-F238E27FC236}">
                <a16:creationId xmlns:a16="http://schemas.microsoft.com/office/drawing/2014/main" id="{69373FF6-CF0C-BF66-C052-1EF65FCA08D7}"/>
              </a:ext>
            </a:extLst>
          </p:cNvPr>
          <p:cNvSpPr txBox="1"/>
          <p:nvPr/>
        </p:nvSpPr>
        <p:spPr>
          <a:xfrm>
            <a:off x="940509" y="1701659"/>
            <a:ext cx="4104860" cy="369332"/>
          </a:xfrm>
          <a:prstGeom prst="rect">
            <a:avLst/>
          </a:prstGeom>
          <a:noFill/>
        </p:spPr>
        <p:txBody>
          <a:bodyPr wrap="square">
            <a:spAutoFit/>
          </a:bodyPr>
          <a:lstStyle/>
          <a:p>
            <a:pPr marL="0" indent="0">
              <a:buNone/>
            </a:pPr>
            <a:r>
              <a:rPr lang="en-US"/>
              <a:t>"Who will see this information?"</a:t>
            </a:r>
          </a:p>
        </p:txBody>
      </p:sp>
      <p:sp>
        <p:nvSpPr>
          <p:cNvPr id="5" name="TextBox 4">
            <a:extLst>
              <a:ext uri="{FF2B5EF4-FFF2-40B4-BE49-F238E27FC236}">
                <a16:creationId xmlns:a16="http://schemas.microsoft.com/office/drawing/2014/main" id="{58435E12-85B5-EEA7-1B84-2777E679EF43}"/>
              </a:ext>
            </a:extLst>
          </p:cNvPr>
          <p:cNvSpPr txBox="1"/>
          <p:nvPr/>
        </p:nvSpPr>
        <p:spPr>
          <a:xfrm>
            <a:off x="4584675" y="1231582"/>
            <a:ext cx="1894102" cy="369332"/>
          </a:xfrm>
          <a:prstGeom prst="rect">
            <a:avLst/>
          </a:prstGeom>
          <a:noFill/>
        </p:spPr>
        <p:txBody>
          <a:bodyPr wrap="square">
            <a:spAutoFit/>
          </a:bodyPr>
          <a:lstStyle/>
          <a:p>
            <a:r>
              <a:rPr lang="en-US" b="1"/>
              <a:t>Response</a:t>
            </a:r>
          </a:p>
        </p:txBody>
      </p:sp>
      <p:sp>
        <p:nvSpPr>
          <p:cNvPr id="7" name="TextBox 6">
            <a:extLst>
              <a:ext uri="{FF2B5EF4-FFF2-40B4-BE49-F238E27FC236}">
                <a16:creationId xmlns:a16="http://schemas.microsoft.com/office/drawing/2014/main" id="{572F0A22-BEFC-574F-7DAC-91BC52A665F1}"/>
              </a:ext>
            </a:extLst>
          </p:cNvPr>
          <p:cNvSpPr txBox="1"/>
          <p:nvPr/>
        </p:nvSpPr>
        <p:spPr>
          <a:xfrm>
            <a:off x="4584675" y="1638839"/>
            <a:ext cx="4358710" cy="1200329"/>
          </a:xfrm>
          <a:prstGeom prst="rect">
            <a:avLst/>
          </a:prstGeom>
          <a:noFill/>
        </p:spPr>
        <p:txBody>
          <a:bodyPr wrap="square">
            <a:spAutoFit/>
          </a:bodyPr>
          <a:lstStyle/>
          <a:p>
            <a:pPr marL="0" indent="0">
              <a:buNone/>
            </a:pPr>
            <a:r>
              <a:rPr lang="en-US"/>
              <a:t>“This information is confidential. The only people to see this information will be members of your care team and those who are authorized to see your medical record.”</a:t>
            </a:r>
          </a:p>
        </p:txBody>
      </p:sp>
    </p:spTree>
    <p:extLst>
      <p:ext uri="{BB962C8B-B14F-4D97-AF65-F5344CB8AC3E}">
        <p14:creationId xmlns:p14="http://schemas.microsoft.com/office/powerpoint/2010/main" val="60011904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13</a:t>
            </a:fld>
            <a:endParaRPr lang="en-US"/>
          </a:p>
        </p:txBody>
      </p:sp>
      <p:sp>
        <p:nvSpPr>
          <p:cNvPr id="2" name="Title 1"/>
          <p:cNvSpPr>
            <a:spLocks noGrp="1"/>
          </p:cNvSpPr>
          <p:nvPr>
            <p:ph type="title"/>
          </p:nvPr>
        </p:nvSpPr>
        <p:spPr>
          <a:xfrm>
            <a:off x="1126203" y="69793"/>
            <a:ext cx="7180264" cy="762000"/>
          </a:xfrm>
        </p:spPr>
        <p:txBody>
          <a:bodyPr/>
          <a:lstStyle/>
          <a:p>
            <a:r>
              <a:rPr lang="en-US"/>
              <a:t>Responding to Patients Concerned</a:t>
            </a:r>
          </a:p>
        </p:txBody>
      </p:sp>
      <p:sp>
        <p:nvSpPr>
          <p:cNvPr id="11" name="TextBox 10">
            <a:extLst>
              <a:ext uri="{FF2B5EF4-FFF2-40B4-BE49-F238E27FC236}">
                <a16:creationId xmlns:a16="http://schemas.microsoft.com/office/drawing/2014/main" id="{8F4964C5-252C-C92C-5DD7-3ADBBBD40706}"/>
              </a:ext>
            </a:extLst>
          </p:cNvPr>
          <p:cNvSpPr txBox="1"/>
          <p:nvPr/>
        </p:nvSpPr>
        <p:spPr>
          <a:xfrm>
            <a:off x="633380" y="1296844"/>
            <a:ext cx="1894102" cy="369332"/>
          </a:xfrm>
          <a:prstGeom prst="rect">
            <a:avLst/>
          </a:prstGeom>
          <a:noFill/>
        </p:spPr>
        <p:txBody>
          <a:bodyPr wrap="square">
            <a:spAutoFit/>
          </a:bodyPr>
          <a:lstStyle/>
          <a:p>
            <a:r>
              <a:rPr lang="en-US" b="1"/>
              <a:t>Patient Concern</a:t>
            </a:r>
          </a:p>
        </p:txBody>
      </p:sp>
      <p:sp>
        <p:nvSpPr>
          <p:cNvPr id="4" name="TextBox 3">
            <a:extLst>
              <a:ext uri="{FF2B5EF4-FFF2-40B4-BE49-F238E27FC236}">
                <a16:creationId xmlns:a16="http://schemas.microsoft.com/office/drawing/2014/main" id="{69373FF6-CF0C-BF66-C052-1EF65FCA08D7}"/>
              </a:ext>
            </a:extLst>
          </p:cNvPr>
          <p:cNvSpPr txBox="1"/>
          <p:nvPr/>
        </p:nvSpPr>
        <p:spPr>
          <a:xfrm>
            <a:off x="633380" y="1708639"/>
            <a:ext cx="4104860" cy="646331"/>
          </a:xfrm>
          <a:prstGeom prst="rect">
            <a:avLst/>
          </a:prstGeom>
          <a:noFill/>
        </p:spPr>
        <p:txBody>
          <a:bodyPr wrap="square">
            <a:spAutoFit/>
          </a:bodyPr>
          <a:lstStyle/>
          <a:p>
            <a:pPr marL="0" indent="0">
              <a:buNone/>
            </a:pPr>
            <a:r>
              <a:rPr lang="en-US"/>
              <a:t>"Why are you asking for my preferred name or pronouns?"</a:t>
            </a:r>
          </a:p>
        </p:txBody>
      </p:sp>
      <p:sp>
        <p:nvSpPr>
          <p:cNvPr id="5" name="TextBox 4">
            <a:extLst>
              <a:ext uri="{FF2B5EF4-FFF2-40B4-BE49-F238E27FC236}">
                <a16:creationId xmlns:a16="http://schemas.microsoft.com/office/drawing/2014/main" id="{58435E12-85B5-EEA7-1B84-2777E679EF43}"/>
              </a:ext>
            </a:extLst>
          </p:cNvPr>
          <p:cNvSpPr txBox="1"/>
          <p:nvPr/>
        </p:nvSpPr>
        <p:spPr>
          <a:xfrm>
            <a:off x="4572000" y="1276487"/>
            <a:ext cx="1894102" cy="369332"/>
          </a:xfrm>
          <a:prstGeom prst="rect">
            <a:avLst/>
          </a:prstGeom>
          <a:noFill/>
        </p:spPr>
        <p:txBody>
          <a:bodyPr wrap="square">
            <a:spAutoFit/>
          </a:bodyPr>
          <a:lstStyle/>
          <a:p>
            <a:r>
              <a:rPr lang="en-US" b="1"/>
              <a:t>Response</a:t>
            </a:r>
          </a:p>
        </p:txBody>
      </p:sp>
      <p:sp>
        <p:nvSpPr>
          <p:cNvPr id="7" name="TextBox 6">
            <a:extLst>
              <a:ext uri="{FF2B5EF4-FFF2-40B4-BE49-F238E27FC236}">
                <a16:creationId xmlns:a16="http://schemas.microsoft.com/office/drawing/2014/main" id="{572F0A22-BEFC-574F-7DAC-91BC52A665F1}"/>
              </a:ext>
            </a:extLst>
          </p:cNvPr>
          <p:cNvSpPr txBox="1"/>
          <p:nvPr/>
        </p:nvSpPr>
        <p:spPr>
          <a:xfrm>
            <a:off x="4445075" y="1645819"/>
            <a:ext cx="4358710" cy="923330"/>
          </a:xfrm>
          <a:prstGeom prst="rect">
            <a:avLst/>
          </a:prstGeom>
          <a:noFill/>
        </p:spPr>
        <p:txBody>
          <a:bodyPr wrap="square">
            <a:spAutoFit/>
          </a:bodyPr>
          <a:lstStyle/>
          <a:p>
            <a:pPr marL="0" indent="0">
              <a:buNone/>
            </a:pPr>
            <a:r>
              <a:rPr lang="en-US"/>
              <a:t>“We want to be sure we correctly address all of our patients. Asking this information of everyone helps us get it right.”</a:t>
            </a:r>
          </a:p>
        </p:txBody>
      </p:sp>
    </p:spTree>
    <p:extLst>
      <p:ext uri="{BB962C8B-B14F-4D97-AF65-F5344CB8AC3E}">
        <p14:creationId xmlns:p14="http://schemas.microsoft.com/office/powerpoint/2010/main" val="457105408"/>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14</a:t>
            </a:fld>
            <a:endParaRPr lang="en-US"/>
          </a:p>
        </p:txBody>
      </p:sp>
      <p:sp>
        <p:nvSpPr>
          <p:cNvPr id="2" name="Title 1"/>
          <p:cNvSpPr>
            <a:spLocks noGrp="1"/>
          </p:cNvSpPr>
          <p:nvPr>
            <p:ph type="title"/>
          </p:nvPr>
        </p:nvSpPr>
        <p:spPr>
          <a:xfrm>
            <a:off x="1105263" y="69793"/>
            <a:ext cx="7180264" cy="762000"/>
          </a:xfrm>
        </p:spPr>
        <p:txBody>
          <a:bodyPr/>
          <a:lstStyle/>
          <a:p>
            <a:r>
              <a:rPr lang="en-US"/>
              <a:t>Responding to Patients Concerned</a:t>
            </a:r>
          </a:p>
        </p:txBody>
      </p:sp>
      <p:sp>
        <p:nvSpPr>
          <p:cNvPr id="11" name="TextBox 10">
            <a:extLst>
              <a:ext uri="{FF2B5EF4-FFF2-40B4-BE49-F238E27FC236}">
                <a16:creationId xmlns:a16="http://schemas.microsoft.com/office/drawing/2014/main" id="{8F4964C5-252C-C92C-5DD7-3ADBBBD40706}"/>
              </a:ext>
            </a:extLst>
          </p:cNvPr>
          <p:cNvSpPr txBox="1"/>
          <p:nvPr/>
        </p:nvSpPr>
        <p:spPr>
          <a:xfrm>
            <a:off x="403035" y="1261944"/>
            <a:ext cx="1894102" cy="369332"/>
          </a:xfrm>
          <a:prstGeom prst="rect">
            <a:avLst/>
          </a:prstGeom>
          <a:noFill/>
        </p:spPr>
        <p:txBody>
          <a:bodyPr wrap="square">
            <a:spAutoFit/>
          </a:bodyPr>
          <a:lstStyle/>
          <a:p>
            <a:r>
              <a:rPr lang="en-US" b="1"/>
              <a:t>Patient Concern</a:t>
            </a:r>
          </a:p>
        </p:txBody>
      </p:sp>
      <p:sp>
        <p:nvSpPr>
          <p:cNvPr id="4" name="TextBox 3">
            <a:extLst>
              <a:ext uri="{FF2B5EF4-FFF2-40B4-BE49-F238E27FC236}">
                <a16:creationId xmlns:a16="http://schemas.microsoft.com/office/drawing/2014/main" id="{69373FF6-CF0C-BF66-C052-1EF65FCA08D7}"/>
              </a:ext>
            </a:extLst>
          </p:cNvPr>
          <p:cNvSpPr txBox="1"/>
          <p:nvPr/>
        </p:nvSpPr>
        <p:spPr>
          <a:xfrm>
            <a:off x="403035" y="1673739"/>
            <a:ext cx="4104860" cy="646331"/>
          </a:xfrm>
          <a:prstGeom prst="rect">
            <a:avLst/>
          </a:prstGeom>
          <a:noFill/>
        </p:spPr>
        <p:txBody>
          <a:bodyPr wrap="square">
            <a:spAutoFit/>
          </a:bodyPr>
          <a:lstStyle/>
          <a:p>
            <a:pPr marL="0" indent="0">
              <a:buNone/>
            </a:pPr>
            <a:r>
              <a:rPr lang="en-US"/>
              <a:t>"I'm obviously a [man/woman], why are you even asking me this?"</a:t>
            </a:r>
          </a:p>
        </p:txBody>
      </p:sp>
      <p:sp>
        <p:nvSpPr>
          <p:cNvPr id="5" name="TextBox 4">
            <a:extLst>
              <a:ext uri="{FF2B5EF4-FFF2-40B4-BE49-F238E27FC236}">
                <a16:creationId xmlns:a16="http://schemas.microsoft.com/office/drawing/2014/main" id="{58435E12-85B5-EEA7-1B84-2777E679EF43}"/>
              </a:ext>
            </a:extLst>
          </p:cNvPr>
          <p:cNvSpPr txBox="1"/>
          <p:nvPr/>
        </p:nvSpPr>
        <p:spPr>
          <a:xfrm>
            <a:off x="4572000" y="1276487"/>
            <a:ext cx="1894102" cy="369332"/>
          </a:xfrm>
          <a:prstGeom prst="rect">
            <a:avLst/>
          </a:prstGeom>
          <a:noFill/>
        </p:spPr>
        <p:txBody>
          <a:bodyPr wrap="square">
            <a:spAutoFit/>
          </a:bodyPr>
          <a:lstStyle/>
          <a:p>
            <a:r>
              <a:rPr lang="en-US" b="1"/>
              <a:t>Response</a:t>
            </a:r>
          </a:p>
        </p:txBody>
      </p:sp>
      <p:sp>
        <p:nvSpPr>
          <p:cNvPr id="7" name="TextBox 6">
            <a:extLst>
              <a:ext uri="{FF2B5EF4-FFF2-40B4-BE49-F238E27FC236}">
                <a16:creationId xmlns:a16="http://schemas.microsoft.com/office/drawing/2014/main" id="{572F0A22-BEFC-574F-7DAC-91BC52A665F1}"/>
              </a:ext>
            </a:extLst>
          </p:cNvPr>
          <p:cNvSpPr txBox="1"/>
          <p:nvPr/>
        </p:nvSpPr>
        <p:spPr>
          <a:xfrm>
            <a:off x="4549775" y="1645819"/>
            <a:ext cx="4358710" cy="1477328"/>
          </a:xfrm>
          <a:prstGeom prst="rect">
            <a:avLst/>
          </a:prstGeom>
          <a:noFill/>
        </p:spPr>
        <p:txBody>
          <a:bodyPr wrap="square">
            <a:spAutoFit/>
          </a:bodyPr>
          <a:lstStyle/>
          <a:p>
            <a:pPr marL="0" indent="0">
              <a:buNone/>
            </a:pPr>
            <a:r>
              <a:rPr lang="en-US"/>
              <a:t>“These are questions we ask every patient. We want to make sure our records are correct. Let’s move on to make sure the other information we have on file for you is right.”</a:t>
            </a:r>
          </a:p>
        </p:txBody>
      </p:sp>
    </p:spTree>
    <p:extLst>
      <p:ext uri="{BB962C8B-B14F-4D97-AF65-F5344CB8AC3E}">
        <p14:creationId xmlns:p14="http://schemas.microsoft.com/office/powerpoint/2010/main" val="345356854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15</a:t>
            </a:fld>
            <a:endParaRPr lang="en-US"/>
          </a:p>
        </p:txBody>
      </p:sp>
      <p:sp>
        <p:nvSpPr>
          <p:cNvPr id="2" name="Title 1"/>
          <p:cNvSpPr>
            <a:spLocks noGrp="1"/>
          </p:cNvSpPr>
          <p:nvPr>
            <p:ph type="title"/>
          </p:nvPr>
        </p:nvSpPr>
        <p:spPr>
          <a:xfrm>
            <a:off x="1125535" y="69793"/>
            <a:ext cx="7180264" cy="762000"/>
          </a:xfrm>
        </p:spPr>
        <p:txBody>
          <a:bodyPr/>
          <a:lstStyle/>
          <a:p>
            <a:r>
              <a:rPr lang="en-US"/>
              <a:t>Responding to Patients Concerned</a:t>
            </a:r>
          </a:p>
        </p:txBody>
      </p:sp>
      <p:sp>
        <p:nvSpPr>
          <p:cNvPr id="11" name="TextBox 10">
            <a:extLst>
              <a:ext uri="{FF2B5EF4-FFF2-40B4-BE49-F238E27FC236}">
                <a16:creationId xmlns:a16="http://schemas.microsoft.com/office/drawing/2014/main" id="{8F4964C5-252C-C92C-5DD7-3ADBBBD40706}"/>
              </a:ext>
            </a:extLst>
          </p:cNvPr>
          <p:cNvSpPr txBox="1"/>
          <p:nvPr/>
        </p:nvSpPr>
        <p:spPr>
          <a:xfrm>
            <a:off x="528677" y="1282884"/>
            <a:ext cx="1894102" cy="369332"/>
          </a:xfrm>
          <a:prstGeom prst="rect">
            <a:avLst/>
          </a:prstGeom>
          <a:noFill/>
        </p:spPr>
        <p:txBody>
          <a:bodyPr wrap="square">
            <a:spAutoFit/>
          </a:bodyPr>
          <a:lstStyle/>
          <a:p>
            <a:r>
              <a:rPr lang="en-US" b="1"/>
              <a:t>Patient Concern</a:t>
            </a:r>
          </a:p>
        </p:txBody>
      </p:sp>
      <p:sp>
        <p:nvSpPr>
          <p:cNvPr id="4" name="TextBox 3">
            <a:extLst>
              <a:ext uri="{FF2B5EF4-FFF2-40B4-BE49-F238E27FC236}">
                <a16:creationId xmlns:a16="http://schemas.microsoft.com/office/drawing/2014/main" id="{69373FF6-CF0C-BF66-C052-1EF65FCA08D7}"/>
              </a:ext>
            </a:extLst>
          </p:cNvPr>
          <p:cNvSpPr txBox="1"/>
          <p:nvPr/>
        </p:nvSpPr>
        <p:spPr>
          <a:xfrm>
            <a:off x="528677" y="1694679"/>
            <a:ext cx="4104860" cy="369332"/>
          </a:xfrm>
          <a:prstGeom prst="rect">
            <a:avLst/>
          </a:prstGeom>
          <a:noFill/>
        </p:spPr>
        <p:txBody>
          <a:bodyPr wrap="square">
            <a:spAutoFit/>
          </a:bodyPr>
          <a:lstStyle/>
          <a:p>
            <a:pPr marL="0" indent="0">
              <a:buNone/>
            </a:pPr>
            <a:r>
              <a:rPr lang="en-US"/>
              <a:t>"You used the wrong pronoun for me."</a:t>
            </a:r>
          </a:p>
        </p:txBody>
      </p:sp>
      <p:sp>
        <p:nvSpPr>
          <p:cNvPr id="5" name="TextBox 4">
            <a:extLst>
              <a:ext uri="{FF2B5EF4-FFF2-40B4-BE49-F238E27FC236}">
                <a16:creationId xmlns:a16="http://schemas.microsoft.com/office/drawing/2014/main" id="{58435E12-85B5-EEA7-1B84-2777E679EF43}"/>
              </a:ext>
            </a:extLst>
          </p:cNvPr>
          <p:cNvSpPr txBox="1"/>
          <p:nvPr/>
        </p:nvSpPr>
        <p:spPr>
          <a:xfrm>
            <a:off x="4572000" y="1276487"/>
            <a:ext cx="1894102" cy="369332"/>
          </a:xfrm>
          <a:prstGeom prst="rect">
            <a:avLst/>
          </a:prstGeom>
          <a:noFill/>
        </p:spPr>
        <p:txBody>
          <a:bodyPr wrap="square">
            <a:spAutoFit/>
          </a:bodyPr>
          <a:lstStyle/>
          <a:p>
            <a:r>
              <a:rPr lang="en-US" b="1"/>
              <a:t>Response</a:t>
            </a:r>
          </a:p>
        </p:txBody>
      </p:sp>
      <p:sp>
        <p:nvSpPr>
          <p:cNvPr id="7" name="TextBox 6">
            <a:extLst>
              <a:ext uri="{FF2B5EF4-FFF2-40B4-BE49-F238E27FC236}">
                <a16:creationId xmlns:a16="http://schemas.microsoft.com/office/drawing/2014/main" id="{572F0A22-BEFC-574F-7DAC-91BC52A665F1}"/>
              </a:ext>
            </a:extLst>
          </p:cNvPr>
          <p:cNvSpPr txBox="1"/>
          <p:nvPr/>
        </p:nvSpPr>
        <p:spPr>
          <a:xfrm>
            <a:off x="4556755" y="1645819"/>
            <a:ext cx="4358710" cy="646331"/>
          </a:xfrm>
          <a:prstGeom prst="rect">
            <a:avLst/>
          </a:prstGeom>
          <a:noFill/>
        </p:spPr>
        <p:txBody>
          <a:bodyPr wrap="square">
            <a:spAutoFit/>
          </a:bodyPr>
          <a:lstStyle/>
          <a:p>
            <a:pPr marL="0" indent="0">
              <a:buNone/>
            </a:pPr>
            <a:r>
              <a:rPr lang="en-US"/>
              <a:t>"I’m sorry. Could you please remind me what pronouns you use?"</a:t>
            </a:r>
          </a:p>
        </p:txBody>
      </p:sp>
    </p:spTree>
    <p:extLst>
      <p:ext uri="{BB962C8B-B14F-4D97-AF65-F5344CB8AC3E}">
        <p14:creationId xmlns:p14="http://schemas.microsoft.com/office/powerpoint/2010/main" val="412060352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16</a:t>
            </a:fld>
            <a:endParaRPr lang="en-US"/>
          </a:p>
        </p:txBody>
      </p:sp>
      <p:sp>
        <p:nvSpPr>
          <p:cNvPr id="2" name="Title 1"/>
          <p:cNvSpPr>
            <a:spLocks noGrp="1"/>
          </p:cNvSpPr>
          <p:nvPr>
            <p:ph type="title"/>
          </p:nvPr>
        </p:nvSpPr>
        <p:spPr>
          <a:xfrm>
            <a:off x="1137948" y="69801"/>
            <a:ext cx="7180264" cy="762000"/>
          </a:xfrm>
        </p:spPr>
        <p:txBody>
          <a:bodyPr/>
          <a:lstStyle/>
          <a:p>
            <a:r>
              <a:rPr lang="en-US"/>
              <a:t>FAQ Resources</a:t>
            </a:r>
          </a:p>
        </p:txBody>
      </p:sp>
      <p:sp>
        <p:nvSpPr>
          <p:cNvPr id="4" name="TextBox 3">
            <a:extLst>
              <a:ext uri="{FF2B5EF4-FFF2-40B4-BE49-F238E27FC236}">
                <a16:creationId xmlns:a16="http://schemas.microsoft.com/office/drawing/2014/main" id="{69373FF6-CF0C-BF66-C052-1EF65FCA08D7}"/>
              </a:ext>
            </a:extLst>
          </p:cNvPr>
          <p:cNvSpPr txBox="1"/>
          <p:nvPr/>
        </p:nvSpPr>
        <p:spPr>
          <a:xfrm>
            <a:off x="623220" y="1020058"/>
            <a:ext cx="4104860" cy="1477328"/>
          </a:xfrm>
          <a:prstGeom prst="rect">
            <a:avLst/>
          </a:prstGeom>
          <a:noFill/>
        </p:spPr>
        <p:txBody>
          <a:bodyPr wrap="square">
            <a:spAutoFit/>
          </a:bodyPr>
          <a:lstStyle/>
          <a:p>
            <a:r>
              <a:rPr lang="en-US" sz="1800"/>
              <a:t>FAQ sheets covering X, Pronouns and Preferred Name will be provided for both patients and staff on NM Interactive.</a:t>
            </a:r>
          </a:p>
          <a:p>
            <a:r>
              <a:rPr lang="en-US" sz="1800"/>
              <a:t>Information for patients will also be added to nm.org.</a:t>
            </a:r>
          </a:p>
        </p:txBody>
      </p:sp>
      <p:pic>
        <p:nvPicPr>
          <p:cNvPr id="3" name="Content Placeholder 10">
            <a:extLst>
              <a:ext uri="{FF2B5EF4-FFF2-40B4-BE49-F238E27FC236}">
                <a16:creationId xmlns:a16="http://schemas.microsoft.com/office/drawing/2014/main" id="{D28D334F-E434-E3FD-CB57-DEE30E35EA8D}"/>
              </a:ext>
            </a:extLst>
          </p:cNvPr>
          <p:cNvPicPr>
            <a:picLocks noChangeAspect="1"/>
          </p:cNvPicPr>
          <p:nvPr/>
        </p:nvPicPr>
        <p:blipFill>
          <a:blip r:embed="rId3"/>
          <a:stretch>
            <a:fillRect/>
          </a:stretch>
        </p:blipFill>
        <p:spPr>
          <a:xfrm>
            <a:off x="4815642" y="1114455"/>
            <a:ext cx="3300920" cy="3394075"/>
          </a:xfrm>
          <a:prstGeom prst="rect">
            <a:avLst/>
          </a:prstGeom>
          <a:ln>
            <a:solidFill>
              <a:schemeClr val="tx1"/>
            </a:solidFill>
          </a:ln>
        </p:spPr>
      </p:pic>
    </p:spTree>
    <p:extLst>
      <p:ext uri="{BB962C8B-B14F-4D97-AF65-F5344CB8AC3E}">
        <p14:creationId xmlns:p14="http://schemas.microsoft.com/office/powerpoint/2010/main" val="1735431745"/>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77154940-EE8A-41A1-8214-27556F62F1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7702803"/>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525652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Slide Number Placeholder 6"/>
          <p:cNvSpPr>
            <a:spLocks noGrp="1"/>
          </p:cNvSpPr>
          <p:nvPr>
            <p:ph type="sldNum" sz="quarter" idx="16"/>
          </p:nvPr>
        </p:nvSpPr>
        <p:spPr/>
        <p:txBody>
          <a:bodyPr/>
          <a:lstStyle/>
          <a:p>
            <a:fld id="{0D558541-60C9-42A2-8392-FF12533A6B7A}" type="slidenum">
              <a:rPr lang="en-US" smtClean="0"/>
              <a:t>2</a:t>
            </a:fld>
            <a:endParaRPr lang="en-US"/>
          </a:p>
        </p:txBody>
      </p:sp>
      <p:sp>
        <p:nvSpPr>
          <p:cNvPr id="2" name="Title 1"/>
          <p:cNvSpPr>
            <a:spLocks noGrp="1"/>
          </p:cNvSpPr>
          <p:nvPr>
            <p:ph type="title"/>
          </p:nvPr>
        </p:nvSpPr>
        <p:spPr/>
        <p:txBody>
          <a:bodyPr/>
          <a:lstStyle/>
          <a:p>
            <a:r>
              <a:rPr lang="en-US" sz="2800"/>
              <a:t>‘X’ Sex Marker in Epic</a:t>
            </a:r>
            <a:endParaRPr lang="en-US"/>
          </a:p>
        </p:txBody>
      </p:sp>
      <p:sp>
        <p:nvSpPr>
          <p:cNvPr id="3" name="Content Placeholder 2"/>
          <p:cNvSpPr>
            <a:spLocks noGrp="1"/>
          </p:cNvSpPr>
          <p:nvPr>
            <p:ph idx="1"/>
          </p:nvPr>
        </p:nvSpPr>
        <p:spPr>
          <a:xfrm>
            <a:off x="1134469" y="1361553"/>
            <a:ext cx="7347440" cy="2976561"/>
          </a:xfrm>
        </p:spPr>
        <p:txBody>
          <a:bodyPr/>
          <a:lstStyle/>
          <a:p>
            <a:pPr marL="0" indent="0">
              <a:buNone/>
            </a:pPr>
            <a:r>
              <a:rPr lang="en-US"/>
              <a:t>The option “</a:t>
            </a:r>
            <a:r>
              <a:rPr lang="en-US" b="1"/>
              <a:t>X</a:t>
            </a:r>
            <a:r>
              <a:rPr lang="en-US"/>
              <a:t>” will be added for selection  in the </a:t>
            </a:r>
            <a:r>
              <a:rPr lang="en-US" b="1"/>
              <a:t>Legal Sex</a:t>
            </a:r>
            <a:r>
              <a:rPr lang="en-US"/>
              <a:t> and </a:t>
            </a:r>
            <a:r>
              <a:rPr lang="en-US" b="1"/>
              <a:t>Sex Assigned at Birth</a:t>
            </a:r>
            <a:r>
              <a:rPr lang="en-US"/>
              <a:t> fields in Epic beginning </a:t>
            </a:r>
            <a:r>
              <a:rPr lang="en-US" b="1"/>
              <a:t>December 15, 2023</a:t>
            </a:r>
            <a:r>
              <a:rPr lang="en-US"/>
              <a:t>. </a:t>
            </a:r>
          </a:p>
          <a:p>
            <a:endParaRPr lang="en-US"/>
          </a:p>
        </p:txBody>
      </p:sp>
      <p:sp>
        <p:nvSpPr>
          <p:cNvPr id="4" name="Text Placeholder 3"/>
          <p:cNvSpPr>
            <a:spLocks noGrp="1"/>
          </p:cNvSpPr>
          <p:nvPr>
            <p:ph type="body" sz="quarter" idx="13"/>
          </p:nvPr>
        </p:nvSpPr>
        <p:spPr/>
        <p:txBody>
          <a:bodyPr/>
          <a:lstStyle/>
          <a:p>
            <a:r>
              <a:rPr lang="en-US"/>
              <a:t>What To Expect?</a:t>
            </a:r>
          </a:p>
        </p:txBody>
      </p:sp>
      <p:pic>
        <p:nvPicPr>
          <p:cNvPr id="5" name="Content Placeholder 17">
            <a:extLst>
              <a:ext uri="{FF2B5EF4-FFF2-40B4-BE49-F238E27FC236}">
                <a16:creationId xmlns:a16="http://schemas.microsoft.com/office/drawing/2014/main" id="{3662B3BB-568E-EB4C-822A-2B7A18B3D6E0}"/>
              </a:ext>
            </a:extLst>
          </p:cNvPr>
          <p:cNvPicPr>
            <a:picLocks noChangeAspect="1"/>
          </p:cNvPicPr>
          <p:nvPr/>
        </p:nvPicPr>
        <p:blipFill>
          <a:blip r:embed="rId3"/>
          <a:stretch>
            <a:fillRect/>
          </a:stretch>
        </p:blipFill>
        <p:spPr>
          <a:xfrm>
            <a:off x="2345888" y="1988309"/>
            <a:ext cx="3597714" cy="2398476"/>
          </a:xfrm>
          <a:prstGeom prst="rect">
            <a:avLst/>
          </a:prstGeom>
        </p:spPr>
      </p:pic>
    </p:spTree>
    <p:extLst>
      <p:ext uri="{BB962C8B-B14F-4D97-AF65-F5344CB8AC3E}">
        <p14:creationId xmlns:p14="http://schemas.microsoft.com/office/powerpoint/2010/main" val="115837710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Slide Number Placeholder 6"/>
          <p:cNvSpPr>
            <a:spLocks noGrp="1"/>
          </p:cNvSpPr>
          <p:nvPr>
            <p:ph type="sldNum" sz="quarter" idx="16"/>
          </p:nvPr>
        </p:nvSpPr>
        <p:spPr/>
        <p:txBody>
          <a:bodyPr/>
          <a:lstStyle/>
          <a:p>
            <a:fld id="{0D558541-60C9-42A2-8392-FF12533A6B7A}" type="slidenum">
              <a:rPr lang="en-US" smtClean="0"/>
              <a:t>3</a:t>
            </a:fld>
            <a:endParaRPr lang="en-US"/>
          </a:p>
        </p:txBody>
      </p:sp>
      <p:sp>
        <p:nvSpPr>
          <p:cNvPr id="2" name="Title 1"/>
          <p:cNvSpPr>
            <a:spLocks noGrp="1"/>
          </p:cNvSpPr>
          <p:nvPr>
            <p:ph type="title"/>
          </p:nvPr>
        </p:nvSpPr>
        <p:spPr/>
        <p:txBody>
          <a:bodyPr/>
          <a:lstStyle/>
          <a:p>
            <a:r>
              <a:rPr lang="en-US" sz="2800"/>
              <a:t>‘X’ Sex Marker in Epic</a:t>
            </a:r>
            <a:endParaRPr lang="en-US"/>
          </a:p>
        </p:txBody>
      </p:sp>
      <p:sp>
        <p:nvSpPr>
          <p:cNvPr id="3" name="Content Placeholder 2"/>
          <p:cNvSpPr>
            <a:spLocks noGrp="1"/>
          </p:cNvSpPr>
          <p:nvPr>
            <p:ph idx="1"/>
          </p:nvPr>
        </p:nvSpPr>
        <p:spPr>
          <a:xfrm>
            <a:off x="1131731" y="1361553"/>
            <a:ext cx="7347440" cy="2976561"/>
          </a:xfrm>
        </p:spPr>
        <p:txBody>
          <a:bodyPr/>
          <a:lstStyle/>
          <a:p>
            <a:pPr marL="0" indent="0">
              <a:buNone/>
            </a:pPr>
            <a:r>
              <a:rPr lang="en-US" sz="1800" b="1"/>
              <a:t>X </a:t>
            </a:r>
            <a:r>
              <a:rPr lang="en-US" sz="1800"/>
              <a:t>is a response option on government identification documents (such as driver’s licenses, passports and birth certificates) that designates a legal sex other than male or female. Most commonly, people who are intersex, transgender or nonbinary may opt to use X on their identification papers.</a:t>
            </a:r>
            <a:endParaRPr lang="en-US"/>
          </a:p>
          <a:p>
            <a:endParaRPr lang="en-US"/>
          </a:p>
        </p:txBody>
      </p:sp>
      <p:sp>
        <p:nvSpPr>
          <p:cNvPr id="4" name="Text Placeholder 3"/>
          <p:cNvSpPr>
            <a:spLocks noGrp="1"/>
          </p:cNvSpPr>
          <p:nvPr>
            <p:ph type="body" sz="quarter" idx="13"/>
          </p:nvPr>
        </p:nvSpPr>
        <p:spPr/>
        <p:txBody>
          <a:bodyPr/>
          <a:lstStyle/>
          <a:p>
            <a:r>
              <a:rPr lang="en-US"/>
              <a:t>What To Expect?</a:t>
            </a:r>
          </a:p>
        </p:txBody>
      </p:sp>
      <p:pic>
        <p:nvPicPr>
          <p:cNvPr id="6" name="Content Placeholder 11">
            <a:extLst>
              <a:ext uri="{FF2B5EF4-FFF2-40B4-BE49-F238E27FC236}">
                <a16:creationId xmlns:a16="http://schemas.microsoft.com/office/drawing/2014/main" id="{4CCFE3A3-7464-1F54-2721-DD28FD8E66CB}"/>
              </a:ext>
            </a:extLst>
          </p:cNvPr>
          <p:cNvPicPr>
            <a:picLocks noChangeAspect="1"/>
          </p:cNvPicPr>
          <p:nvPr/>
        </p:nvPicPr>
        <p:blipFill>
          <a:blip r:embed="rId3"/>
          <a:stretch>
            <a:fillRect/>
          </a:stretch>
        </p:blipFill>
        <p:spPr>
          <a:xfrm>
            <a:off x="2590302" y="2762575"/>
            <a:ext cx="3585707" cy="2018109"/>
          </a:xfrm>
          <a:prstGeom prst="rect">
            <a:avLst/>
          </a:prstGeom>
        </p:spPr>
      </p:pic>
    </p:spTree>
    <p:extLst>
      <p:ext uri="{BB962C8B-B14F-4D97-AF65-F5344CB8AC3E}">
        <p14:creationId xmlns:p14="http://schemas.microsoft.com/office/powerpoint/2010/main" val="82499660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Slide Number Placeholder 6"/>
          <p:cNvSpPr>
            <a:spLocks noGrp="1"/>
          </p:cNvSpPr>
          <p:nvPr>
            <p:ph type="sldNum" sz="quarter" idx="16"/>
          </p:nvPr>
        </p:nvSpPr>
        <p:spPr/>
        <p:txBody>
          <a:bodyPr/>
          <a:lstStyle/>
          <a:p>
            <a:fld id="{0D558541-60C9-42A2-8392-FF12533A6B7A}" type="slidenum">
              <a:rPr lang="en-US" smtClean="0"/>
              <a:t>4</a:t>
            </a:fld>
            <a:endParaRPr lang="en-US"/>
          </a:p>
        </p:txBody>
      </p:sp>
      <p:sp>
        <p:nvSpPr>
          <p:cNvPr id="2" name="Title 1"/>
          <p:cNvSpPr>
            <a:spLocks noGrp="1"/>
          </p:cNvSpPr>
          <p:nvPr>
            <p:ph type="title"/>
          </p:nvPr>
        </p:nvSpPr>
        <p:spPr/>
        <p:txBody>
          <a:bodyPr/>
          <a:lstStyle/>
          <a:p>
            <a:r>
              <a:rPr lang="en-US"/>
              <a:t>Why is NM adding X to Epic?</a:t>
            </a:r>
          </a:p>
        </p:txBody>
      </p:sp>
      <p:sp>
        <p:nvSpPr>
          <p:cNvPr id="3" name="Content Placeholder 2"/>
          <p:cNvSpPr>
            <a:spLocks noGrp="1"/>
          </p:cNvSpPr>
          <p:nvPr>
            <p:ph idx="1"/>
          </p:nvPr>
        </p:nvSpPr>
        <p:spPr/>
        <p:txBody>
          <a:bodyPr/>
          <a:lstStyle/>
          <a:p>
            <a:r>
              <a:rPr lang="en-US"/>
              <a:t>Northwestern Medicine is adding X to these fields to better support the health and patient care of nonbinary, intersex and transgender patients.</a:t>
            </a:r>
          </a:p>
          <a:p>
            <a:pPr lvl="1"/>
            <a:r>
              <a:rPr lang="en-US"/>
              <a:t>Having accurate and consistent information about our patients’ legal sex and sex assigned at birth helps us to address patients’ anatomical health needs, send out correct health reminders, and coordinate appropriate and responsive care focused on each patient’s specific needs. </a:t>
            </a:r>
          </a:p>
          <a:p>
            <a:pPr lvl="1"/>
            <a:r>
              <a:rPr lang="en-US"/>
              <a:t>It also allows us to better understand the populations we are serving. </a:t>
            </a:r>
          </a:p>
          <a:p>
            <a:r>
              <a:rPr lang="en-US"/>
              <a:t>By adding X to Epic, we are acting in alignment with the state of Illinois, which has recently included X as an option for birth certificates and will soon include X on state IDs and driver's licenses.</a:t>
            </a:r>
          </a:p>
        </p:txBody>
      </p:sp>
      <p:sp>
        <p:nvSpPr>
          <p:cNvPr id="4" name="Text Placeholder 3"/>
          <p:cNvSpPr>
            <a:spLocks noGrp="1"/>
          </p:cNvSpPr>
          <p:nvPr>
            <p:ph type="body" sz="quarter" idx="13"/>
          </p:nvPr>
        </p:nvSpPr>
        <p:spPr/>
        <p:txBody>
          <a:bodyPr/>
          <a:lstStyle/>
          <a:p>
            <a:r>
              <a:rPr lang="en-US"/>
              <a:t>Supporting our </a:t>
            </a:r>
            <a:r>
              <a:rPr lang="en-US" i="1"/>
              <a:t>Patient’s First </a:t>
            </a:r>
            <a:r>
              <a:rPr lang="en-US"/>
              <a:t>mission</a:t>
            </a:r>
          </a:p>
        </p:txBody>
      </p:sp>
    </p:spTree>
    <p:extLst>
      <p:ext uri="{BB962C8B-B14F-4D97-AF65-F5344CB8AC3E}">
        <p14:creationId xmlns:p14="http://schemas.microsoft.com/office/powerpoint/2010/main" val="148569538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5</a:t>
            </a:fld>
            <a:endParaRPr lang="en-US"/>
          </a:p>
        </p:txBody>
      </p:sp>
      <p:sp>
        <p:nvSpPr>
          <p:cNvPr id="2" name="Title 1"/>
          <p:cNvSpPr>
            <a:spLocks noGrp="1"/>
          </p:cNvSpPr>
          <p:nvPr>
            <p:ph type="title"/>
          </p:nvPr>
        </p:nvSpPr>
        <p:spPr>
          <a:xfrm>
            <a:off x="1062360" y="54911"/>
            <a:ext cx="7180264" cy="762000"/>
          </a:xfrm>
        </p:spPr>
        <p:txBody>
          <a:bodyPr/>
          <a:lstStyle/>
          <a:p>
            <a:r>
              <a:rPr lang="en-US" sz="2400"/>
              <a:t>Updates to Legal Sex and Sex Assigned at Birth Fields</a:t>
            </a:r>
          </a:p>
        </p:txBody>
      </p:sp>
      <p:sp>
        <p:nvSpPr>
          <p:cNvPr id="5" name="Text Placeholder 4"/>
          <p:cNvSpPr>
            <a:spLocks noGrp="1"/>
          </p:cNvSpPr>
          <p:nvPr>
            <p:ph type="body" idx="1"/>
          </p:nvPr>
        </p:nvSpPr>
        <p:spPr/>
        <p:txBody>
          <a:bodyPr/>
          <a:lstStyle/>
          <a:p>
            <a:r>
              <a:rPr lang="en-US"/>
              <a:t>Content Header 17 Calibri Regular</a:t>
            </a:r>
          </a:p>
        </p:txBody>
      </p:sp>
      <p:sp>
        <p:nvSpPr>
          <p:cNvPr id="7" name="Text Placeholder 6"/>
          <p:cNvSpPr>
            <a:spLocks noGrp="1"/>
          </p:cNvSpPr>
          <p:nvPr>
            <p:ph type="body" idx="20"/>
          </p:nvPr>
        </p:nvSpPr>
        <p:spPr/>
        <p:txBody>
          <a:bodyPr/>
          <a:lstStyle/>
          <a:p>
            <a:r>
              <a:rPr lang="en-US"/>
              <a:t>Content Header</a:t>
            </a:r>
          </a:p>
        </p:txBody>
      </p:sp>
      <p:graphicFrame>
        <p:nvGraphicFramePr>
          <p:cNvPr id="3" name="Content Placeholder 6">
            <a:extLst>
              <a:ext uri="{FF2B5EF4-FFF2-40B4-BE49-F238E27FC236}">
                <a16:creationId xmlns:a16="http://schemas.microsoft.com/office/drawing/2014/main" id="{B5C189DE-C6B9-5FE9-0373-7E40B7CF0CCD}"/>
              </a:ext>
            </a:extLst>
          </p:cNvPr>
          <p:cNvGraphicFramePr/>
          <p:nvPr>
            <p:extLst>
              <p:ext uri="{D42A27DB-BD31-4B8C-83A1-F6EECF244321}">
                <p14:modId xmlns:p14="http://schemas.microsoft.com/office/powerpoint/2010/main" val="2167551948"/>
              </p:ext>
            </p:extLst>
          </p:nvPr>
        </p:nvGraphicFramePr>
        <p:xfrm>
          <a:off x="470959" y="1191561"/>
          <a:ext cx="4048660" cy="3003661"/>
        </p:xfrm>
        <a:graphic>
          <a:graphicData uri="http://schemas.openxmlformats.org/drawingml/2006/table">
            <a:tbl>
              <a:tblPr firstRow="1" bandRow="1">
                <a:tableStyleId>{5C22544A-7EE6-4342-B048-85BDC9FD1C3A}</a:tableStyleId>
              </a:tblPr>
              <a:tblGrid>
                <a:gridCol w="2024330">
                  <a:extLst>
                    <a:ext uri="{9D8B030D-6E8A-4147-A177-3AD203B41FA5}">
                      <a16:colId xmlns:a16="http://schemas.microsoft.com/office/drawing/2014/main" val="3280094062"/>
                    </a:ext>
                  </a:extLst>
                </a:gridCol>
                <a:gridCol w="2024330">
                  <a:extLst>
                    <a:ext uri="{9D8B030D-6E8A-4147-A177-3AD203B41FA5}">
                      <a16:colId xmlns:a16="http://schemas.microsoft.com/office/drawing/2014/main" val="3998167084"/>
                    </a:ext>
                  </a:extLst>
                </a:gridCol>
              </a:tblGrid>
              <a:tr h="991981">
                <a:tc>
                  <a:txBody>
                    <a:bodyPr vert="horz" wrap="square"/>
                    <a:lstStyle/>
                    <a:p>
                      <a:pPr fontAlgn="t"/>
                      <a:endParaRPr lang="en-US"/>
                    </a:p>
                    <a:p>
                      <a:pPr algn="l" rtl="0" fontAlgn="base"/>
                      <a:r>
                        <a:rPr lang="en-US" sz="1100">
                          <a:effectLst/>
                        </a:rPr>
                        <a:t>Current Legal Sex Categories </a:t>
                      </a:r>
                      <a:endParaRPr lang="en-US" b="0" i="0">
                        <a:effectLst/>
                      </a:endParaRPr>
                    </a:p>
                  </a:txBody>
                  <a:tcPr/>
                </a:tc>
                <a:tc>
                  <a:txBody>
                    <a:bodyPr vert="horz" wrap="square"/>
                    <a:lstStyle/>
                    <a:p>
                      <a:pPr algn="ctr" fontAlgn="t"/>
                      <a:endParaRPr lang="en-US"/>
                    </a:p>
                    <a:p>
                      <a:pPr algn="l" rtl="0" fontAlgn="base"/>
                      <a:r>
                        <a:rPr lang="en-US" sz="1100">
                          <a:effectLst/>
                        </a:rPr>
                        <a:t>Updated Legal Sex Categories Coming January 1</a:t>
                      </a:r>
                      <a:endParaRPr lang="en-US" b="0" i="0">
                        <a:effectLst/>
                      </a:endParaRPr>
                    </a:p>
                  </a:txBody>
                  <a:tcPr/>
                </a:tc>
                <a:extLst>
                  <a:ext uri="{0D108BD9-81ED-4DB2-BD59-A6C34878D82A}">
                    <a16:rowId xmlns:a16="http://schemas.microsoft.com/office/drawing/2014/main" val="2375684384"/>
                  </a:ext>
                </a:extLst>
              </a:tr>
              <a:tr h="1899371">
                <a:tc>
                  <a:txBody>
                    <a:bodyPr vert="horz" wrap="square"/>
                    <a:lstStyle/>
                    <a:p>
                      <a:pPr marL="285750" indent="-285750" algn="l" rtl="0" fontAlgn="base">
                        <a:buFont typeface="Arial" panose="020b0604020202020204" pitchFamily="34" charset="0"/>
                        <a:buChar char="•"/>
                      </a:pPr>
                      <a:r>
                        <a:rPr lang="en-US" sz="1400">
                          <a:effectLst/>
                        </a:rPr>
                        <a:t>Male </a:t>
                      </a:r>
                    </a:p>
                    <a:p>
                      <a:pPr marL="285750" indent="-285750" algn="l" rtl="0" fontAlgn="base">
                        <a:buFont typeface="Arial" panose="020b0604020202020204" pitchFamily="34" charset="0"/>
                        <a:buChar char="•"/>
                      </a:pPr>
                      <a:r>
                        <a:rPr lang="en-US" sz="1400">
                          <a:effectLst/>
                        </a:rPr>
                        <a:t>Female </a:t>
                      </a:r>
                    </a:p>
                    <a:p>
                      <a:pPr marL="285750" indent="-285750" algn="l" rtl="0" fontAlgn="base">
                        <a:buFont typeface="Arial" panose="020b0604020202020204" pitchFamily="34" charset="0"/>
                        <a:buChar char="•"/>
                      </a:pPr>
                      <a:r>
                        <a:rPr lang="en-US" sz="1400">
                          <a:effectLst/>
                        </a:rPr>
                        <a:t>Unknown </a:t>
                      </a:r>
                      <a:endParaRPr lang="en-US" sz="1400" b="0" i="0">
                        <a:effectLst/>
                      </a:endParaRPr>
                    </a:p>
                  </a:txBody>
                  <a:tcPr/>
                </a:tc>
                <a:tc>
                  <a:txBody>
                    <a:bodyPr vert="horz" wrap="square"/>
                    <a:lstStyle/>
                    <a:p>
                      <a:pPr marL="285750" indent="-285750" algn="l" rtl="0" fontAlgn="base">
                        <a:buFont typeface="Arial" panose="020b0604020202020204" pitchFamily="34" charset="0"/>
                        <a:buChar char="•"/>
                      </a:pPr>
                      <a:r>
                        <a:rPr lang="en-US" sz="1400">
                          <a:effectLst/>
                        </a:rPr>
                        <a:t>Male </a:t>
                      </a:r>
                    </a:p>
                    <a:p>
                      <a:pPr marL="285750" indent="-285750" algn="l" rtl="0" fontAlgn="base">
                        <a:buFont typeface="Arial" panose="020b0604020202020204" pitchFamily="34" charset="0"/>
                        <a:buChar char="•"/>
                      </a:pPr>
                      <a:r>
                        <a:rPr lang="en-US" sz="1400">
                          <a:effectLst/>
                        </a:rPr>
                        <a:t>Female </a:t>
                      </a:r>
                    </a:p>
                    <a:p>
                      <a:pPr marL="285750" indent="-285750" algn="l" rtl="0" fontAlgn="base">
                        <a:buFont typeface="Arial" panose="020b0604020202020204" pitchFamily="34" charset="0"/>
                        <a:buChar char="•"/>
                      </a:pPr>
                      <a:r>
                        <a:rPr lang="en-US" sz="1400" b="1">
                          <a:solidFill>
                            <a:schemeClr val="tx1"/>
                          </a:solidFill>
                          <a:effectLst/>
                        </a:rPr>
                        <a:t>X</a:t>
                      </a:r>
                      <a:r>
                        <a:rPr lang="en-US" sz="1400" b="0">
                          <a:solidFill>
                            <a:schemeClr val="tx1"/>
                          </a:solidFill>
                          <a:effectLst/>
                        </a:rPr>
                        <a:t> </a:t>
                      </a:r>
                    </a:p>
                    <a:p>
                      <a:pPr marL="285750" indent="-285750" algn="l" rtl="0" fontAlgn="base">
                        <a:buFont typeface="Arial" panose="020b0604020202020204" pitchFamily="34" charset="0"/>
                        <a:buChar char="•"/>
                      </a:pPr>
                      <a:r>
                        <a:rPr lang="en-US" sz="1400">
                          <a:effectLst/>
                        </a:rPr>
                        <a:t>Unknown </a:t>
                      </a:r>
                    </a:p>
                    <a:p>
                      <a:pPr marL="285750" indent="-285750" algn="l" rtl="0" fontAlgn="base">
                        <a:buFont typeface="Arial" panose="020b0604020202020204" pitchFamily="34" charset="0"/>
                        <a:buChar char="•"/>
                      </a:pPr>
                      <a:endParaRPr lang="en-US" sz="1400" b="0" i="0">
                        <a:effectLst/>
                      </a:endParaRPr>
                    </a:p>
                    <a:p>
                      <a:pPr marL="285750" indent="-285750" algn="l" rtl="0" fontAlgn="base">
                        <a:buFont typeface="Arial" panose="020b0604020202020204" pitchFamily="34" charset="0"/>
                        <a:buChar char="•"/>
                      </a:pPr>
                      <a:endParaRPr lang="en-US" sz="1400" b="0" i="0">
                        <a:effectLst/>
                      </a:endParaRPr>
                    </a:p>
                    <a:p>
                      <a:pPr marL="285750" indent="-285750" algn="l" rtl="0" fontAlgn="base">
                        <a:buFont typeface="Arial" panose="020b0604020202020204" pitchFamily="34" charset="0"/>
                        <a:buChar char="•"/>
                      </a:pPr>
                      <a:endParaRPr lang="en-US" sz="1400" b="0" i="0">
                        <a:effectLst/>
                      </a:endParaRPr>
                    </a:p>
                    <a:p>
                      <a:pPr marL="285750" indent="-285750" algn="l" rtl="0" fontAlgn="base">
                        <a:buFont typeface="Arial" panose="020b0604020202020204" pitchFamily="34" charset="0"/>
                        <a:buChar char="•"/>
                      </a:pPr>
                      <a:endParaRPr lang="en-US" sz="1400" b="0" i="0">
                        <a:effectLst/>
                      </a:endParaRPr>
                    </a:p>
                    <a:p>
                      <a:pPr marL="285750" indent="-285750" algn="l" rtl="0" fontAlgn="base">
                        <a:buFont typeface="Arial" panose="020b0604020202020204" pitchFamily="34" charset="0"/>
                        <a:buChar char="•"/>
                      </a:pPr>
                      <a:endParaRPr lang="en-US" sz="1400" b="0" i="0">
                        <a:effectLst/>
                      </a:endParaRPr>
                    </a:p>
                  </a:txBody>
                  <a:tcPr/>
                </a:tc>
                <a:extLst>
                  <a:ext uri="{0D108BD9-81ED-4DB2-BD59-A6C34878D82A}">
                    <a16:rowId xmlns:a16="http://schemas.microsoft.com/office/drawing/2014/main" val="407955564"/>
                  </a:ext>
                </a:extLst>
              </a:tr>
            </a:tbl>
          </a:graphicData>
        </a:graphic>
      </p:graphicFrame>
      <p:graphicFrame>
        <p:nvGraphicFramePr>
          <p:cNvPr id="4" name="Table 3">
            <a:extLst>
              <a:ext uri="{FF2B5EF4-FFF2-40B4-BE49-F238E27FC236}">
                <a16:creationId xmlns:a16="http://schemas.microsoft.com/office/drawing/2014/main" id="{6C2996A6-C6EE-7110-7580-D4C3DF54BEF8}"/>
              </a:ext>
            </a:extLst>
          </p:cNvPr>
          <p:cNvGraphicFramePr>
            <a:graphicFrameLocks noGrp="1"/>
          </p:cNvGraphicFramePr>
          <p:nvPr>
            <p:extLst>
              <p:ext uri="{D42A27DB-BD31-4B8C-83A1-F6EECF244321}">
                <p14:modId xmlns:p14="http://schemas.microsoft.com/office/powerpoint/2010/main" val="2388972199"/>
              </p:ext>
            </p:extLst>
          </p:nvPr>
        </p:nvGraphicFramePr>
        <p:xfrm>
          <a:off x="4652492" y="1199346"/>
          <a:ext cx="4032958" cy="2987040"/>
        </p:xfrm>
        <a:graphic>
          <a:graphicData uri="http://schemas.openxmlformats.org/drawingml/2006/table">
            <a:tbl>
              <a:tblPr firstRow="1" bandRow="1">
                <a:tableStyleId>{5C22544A-7EE6-4342-B048-85BDC9FD1C3A}</a:tableStyleId>
              </a:tblPr>
              <a:tblGrid>
                <a:gridCol w="2016479">
                  <a:extLst>
                    <a:ext uri="{9D8B030D-6E8A-4147-A177-3AD203B41FA5}">
                      <a16:colId xmlns:a16="http://schemas.microsoft.com/office/drawing/2014/main" val="2750618976"/>
                    </a:ext>
                  </a:extLst>
                </a:gridCol>
                <a:gridCol w="2016479">
                  <a:extLst>
                    <a:ext uri="{9D8B030D-6E8A-4147-A177-3AD203B41FA5}">
                      <a16:colId xmlns:a16="http://schemas.microsoft.com/office/drawing/2014/main" val="2047396747"/>
                    </a:ext>
                  </a:extLst>
                </a:gridCol>
              </a:tblGrid>
              <a:tr h="879672">
                <a:tc>
                  <a:txBody>
                    <a:bodyPr vert="horz" wrap="square"/>
                    <a:lstStyle/>
                    <a:p>
                      <a:pPr fontAlgn="t"/>
                      <a:endParaRPr lang="en-US"/>
                    </a:p>
                    <a:p>
                      <a:pPr algn="l" rtl="0" fontAlgn="base"/>
                      <a:r>
                        <a:rPr lang="en-US" sz="1100">
                          <a:effectLst/>
                        </a:rPr>
                        <a:t>Current Sex Assigned at Birth Categories </a:t>
                      </a:r>
                    </a:p>
                    <a:p>
                      <a:pPr algn="l" rtl="0" fontAlgn="base"/>
                      <a:endParaRPr lang="en-US" b="0" i="0">
                        <a:effectLst/>
                      </a:endParaRPr>
                    </a:p>
                  </a:txBody>
                  <a:tcPr/>
                </a:tc>
                <a:tc>
                  <a:txBody>
                    <a:bodyPr vert="horz" wrap="square"/>
                    <a:lstStyle/>
                    <a:p>
                      <a:pPr algn="ctr" fontAlgn="t"/>
                      <a:endParaRPr lang="en-US"/>
                    </a:p>
                    <a:p>
                      <a:pPr algn="l" rtl="0" fontAlgn="base"/>
                      <a:r>
                        <a:rPr lang="en-US" sz="1100">
                          <a:effectLst/>
                        </a:rPr>
                        <a:t>Updated Sex Assigned at Birth Categories Coming January 1</a:t>
                      </a:r>
                      <a:endParaRPr lang="en-US" b="0" i="0">
                        <a:effectLst/>
                      </a:endParaRPr>
                    </a:p>
                  </a:txBody>
                  <a:tcPr/>
                </a:tc>
                <a:extLst>
                  <a:ext uri="{0D108BD9-81ED-4DB2-BD59-A6C34878D82A}">
                    <a16:rowId xmlns:a16="http://schemas.microsoft.com/office/drawing/2014/main" val="2405563015"/>
                  </a:ext>
                </a:extLst>
              </a:tr>
              <a:tr h="1752824">
                <a:tc>
                  <a:txBody>
                    <a:bodyPr vert="horz" wrap="square"/>
                    <a:lstStyle/>
                    <a:p>
                      <a:pPr marL="285750" indent="-285750" algn="l" rtl="0" fontAlgn="base">
                        <a:buFont typeface="Arial" panose="020b0604020202020204" pitchFamily="34" charset="0"/>
                        <a:buChar char="•"/>
                      </a:pPr>
                      <a:r>
                        <a:rPr lang="en-US" sz="1400">
                          <a:effectLst/>
                        </a:rPr>
                        <a:t>Choose not to disclose </a:t>
                      </a:r>
                      <a:endParaRPr lang="en-US" sz="2400">
                        <a:effectLst/>
                      </a:endParaRPr>
                    </a:p>
                    <a:p>
                      <a:pPr marL="285750" indent="-285750" algn="l" rtl="0" fontAlgn="base">
                        <a:buFont typeface="Arial" panose="020b0604020202020204" pitchFamily="34" charset="0"/>
                        <a:buChar char="•"/>
                      </a:pPr>
                      <a:r>
                        <a:rPr lang="en-US" sz="1400">
                          <a:effectLst/>
                        </a:rPr>
                        <a:t>Female</a:t>
                      </a:r>
                    </a:p>
                    <a:p>
                      <a:pPr marL="285750" indent="-285750" algn="l" rtl="0" fontAlgn="base">
                        <a:buFont typeface="Arial" panose="020b0604020202020204" pitchFamily="34" charset="0"/>
                        <a:buChar char="•"/>
                      </a:pPr>
                      <a:r>
                        <a:rPr lang="en-US" sz="1400">
                          <a:effectLst/>
                        </a:rPr>
                        <a:t>Male</a:t>
                      </a:r>
                    </a:p>
                    <a:p>
                      <a:pPr marL="285750" indent="-285750" algn="l" rtl="0" fontAlgn="base">
                        <a:buFont typeface="Arial" panose="020b0604020202020204" pitchFamily="34" charset="0"/>
                        <a:buChar char="•"/>
                      </a:pPr>
                      <a:r>
                        <a:rPr lang="en-US" sz="1400">
                          <a:effectLst/>
                        </a:rPr>
                        <a:t>Not recorded on birth certificate</a:t>
                      </a:r>
                    </a:p>
                    <a:p>
                      <a:pPr marL="285750" indent="-285750" algn="l" rtl="0" fontAlgn="base">
                        <a:buFont typeface="Arial" panose="020b0604020202020204" pitchFamily="34" charset="0"/>
                        <a:buChar char="•"/>
                      </a:pPr>
                      <a:r>
                        <a:rPr lang="en-US" sz="1400">
                          <a:effectLst/>
                        </a:rPr>
                        <a:t>Uncertain</a:t>
                      </a:r>
                      <a:endParaRPr lang="en-US" sz="2400">
                        <a:effectLst/>
                      </a:endParaRPr>
                    </a:p>
                    <a:p>
                      <a:pPr marL="285750" indent="-285750" algn="l" rtl="0" fontAlgn="base">
                        <a:buFont typeface="Arial" panose="020b0604020202020204" pitchFamily="34" charset="0"/>
                        <a:buChar char="•"/>
                      </a:pPr>
                      <a:r>
                        <a:rPr lang="en-US" sz="1400">
                          <a:effectLst/>
                        </a:rPr>
                        <a:t>Unknown </a:t>
                      </a:r>
                      <a:endParaRPr lang="en-US" sz="2400" b="0" i="0">
                        <a:effectLst/>
                      </a:endParaRPr>
                    </a:p>
                  </a:txBody>
                  <a:tcPr/>
                </a:tc>
                <a:tc>
                  <a:txBody>
                    <a:bodyPr vert="horz" wrap="square"/>
                    <a:lstStyle/>
                    <a:p>
                      <a:pPr marL="285750" indent="-285750" algn="l" rtl="0" fontAlgn="base">
                        <a:buFont typeface="Arial" panose="020b0604020202020204" pitchFamily="34" charset="0"/>
                        <a:buChar char="•"/>
                      </a:pPr>
                      <a:r>
                        <a:rPr lang="en-US" sz="1400">
                          <a:effectLst/>
                        </a:rPr>
                        <a:t>Choose not to disclose </a:t>
                      </a:r>
                    </a:p>
                    <a:p>
                      <a:pPr marL="285750" indent="-285750" algn="l" rtl="0" fontAlgn="base">
                        <a:buFont typeface="Arial" panose="020b0604020202020204" pitchFamily="34" charset="0"/>
                        <a:buChar char="•"/>
                      </a:pPr>
                      <a:r>
                        <a:rPr lang="en-US" sz="1400">
                          <a:effectLst/>
                        </a:rPr>
                        <a:t>Female </a:t>
                      </a:r>
                    </a:p>
                    <a:p>
                      <a:pPr marL="285750" indent="-285750" algn="l" rtl="0" fontAlgn="base">
                        <a:buFont typeface="Arial" panose="020b0604020202020204" pitchFamily="34" charset="0"/>
                        <a:buChar char="•"/>
                      </a:pPr>
                      <a:r>
                        <a:rPr lang="en-US" sz="1400">
                          <a:effectLst/>
                        </a:rPr>
                        <a:t>Male </a:t>
                      </a:r>
                    </a:p>
                    <a:p>
                      <a:pPr marL="285750" indent="-285750" algn="l" rtl="0" fontAlgn="base">
                        <a:buFont typeface="Arial" panose="020b0604020202020204" pitchFamily="34" charset="0"/>
                        <a:buChar char="•"/>
                      </a:pPr>
                      <a:r>
                        <a:rPr lang="en-US" sz="1400" b="1">
                          <a:solidFill>
                            <a:schemeClr val="tx1"/>
                          </a:solidFill>
                          <a:effectLst/>
                        </a:rPr>
                        <a:t>X </a:t>
                      </a:r>
                    </a:p>
                    <a:p>
                      <a:pPr marL="285750" indent="-285750" algn="l" rtl="0" fontAlgn="base">
                        <a:buFont typeface="Arial" panose="020b0604020202020204" pitchFamily="34" charset="0"/>
                        <a:buChar char="•"/>
                      </a:pPr>
                      <a:r>
                        <a:rPr lang="en-US" sz="1400">
                          <a:effectLst/>
                        </a:rPr>
                        <a:t>Not recorded on birth certificate </a:t>
                      </a:r>
                    </a:p>
                    <a:p>
                      <a:pPr marL="285750" indent="-285750" algn="l" rtl="0" fontAlgn="base">
                        <a:buFont typeface="Arial" panose="020b0604020202020204" pitchFamily="34" charset="0"/>
                        <a:buChar char="•"/>
                      </a:pPr>
                      <a:r>
                        <a:rPr lang="en-US" sz="1400">
                          <a:effectLst/>
                        </a:rPr>
                        <a:t>Uncertain </a:t>
                      </a:r>
                    </a:p>
                    <a:p>
                      <a:pPr marL="285750" indent="-285750" algn="l" rtl="0" fontAlgn="base">
                        <a:buFont typeface="Arial" panose="020b0604020202020204" pitchFamily="34" charset="0"/>
                        <a:buChar char="•"/>
                      </a:pPr>
                      <a:r>
                        <a:rPr lang="en-US" sz="1400">
                          <a:effectLst/>
                        </a:rPr>
                        <a:t>Unknown </a:t>
                      </a:r>
                      <a:endParaRPr lang="en-US" sz="1400" b="0" i="0">
                        <a:effectLst/>
                      </a:endParaRPr>
                    </a:p>
                  </a:txBody>
                  <a:tcPr/>
                </a:tc>
                <a:extLst>
                  <a:ext uri="{0D108BD9-81ED-4DB2-BD59-A6C34878D82A}">
                    <a16:rowId xmlns:a16="http://schemas.microsoft.com/office/drawing/2014/main" val="95895574"/>
                  </a:ext>
                </a:extLst>
              </a:tr>
            </a:tbl>
          </a:graphicData>
        </a:graphic>
      </p:graphicFrame>
    </p:spTree>
    <p:extLst>
      <p:ext uri="{BB962C8B-B14F-4D97-AF65-F5344CB8AC3E}">
        <p14:creationId xmlns:p14="http://schemas.microsoft.com/office/powerpoint/2010/main" val="246985207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Slide Number Placeholder 6"/>
          <p:cNvSpPr>
            <a:spLocks noGrp="1"/>
          </p:cNvSpPr>
          <p:nvPr>
            <p:ph type="sldNum" sz="quarter" idx="16"/>
          </p:nvPr>
        </p:nvSpPr>
        <p:spPr/>
        <p:txBody>
          <a:bodyPr/>
          <a:lstStyle/>
          <a:p>
            <a:fld id="{0D558541-60C9-42A2-8392-FF12533A6B7A}" type="slidenum">
              <a:rPr lang="en-US" smtClean="0"/>
              <a:t>6</a:t>
            </a:fld>
            <a:endParaRPr lang="en-US"/>
          </a:p>
        </p:txBody>
      </p:sp>
      <p:sp>
        <p:nvSpPr>
          <p:cNvPr id="2" name="Title 1"/>
          <p:cNvSpPr>
            <a:spLocks noGrp="1"/>
          </p:cNvSpPr>
          <p:nvPr>
            <p:ph type="title"/>
          </p:nvPr>
        </p:nvSpPr>
        <p:spPr/>
        <p:txBody>
          <a:bodyPr/>
          <a:lstStyle/>
          <a:p>
            <a:r>
              <a:rPr lang="en-US"/>
              <a:t>X and Patient Registration</a:t>
            </a:r>
          </a:p>
        </p:txBody>
      </p:sp>
      <p:sp>
        <p:nvSpPr>
          <p:cNvPr id="3" name="Content Placeholder 2"/>
          <p:cNvSpPr>
            <a:spLocks noGrp="1"/>
          </p:cNvSpPr>
          <p:nvPr>
            <p:ph idx="1"/>
          </p:nvPr>
        </p:nvSpPr>
        <p:spPr/>
        <p:txBody>
          <a:bodyPr/>
          <a:lstStyle/>
          <a:p>
            <a:r>
              <a:rPr lang="en-US" sz="1600"/>
              <a:t>Registrars can select X as their Legal Sex for patients who have X listed as their sex on their state or government IDs.</a:t>
            </a:r>
          </a:p>
          <a:p>
            <a:r>
              <a:rPr lang="en-US" sz="1600"/>
              <a:t>Registrars can select X as their Sex Assigned at Birth for patients who have X listed as their sex on their birth certificate. </a:t>
            </a:r>
          </a:p>
          <a:p>
            <a:r>
              <a:rPr lang="en-US" sz="1600"/>
              <a:t>These fields should only be changed if a patient has X or Nonbinary listed on these official records.</a:t>
            </a:r>
          </a:p>
          <a:p>
            <a:r>
              <a:rPr lang="en-US" sz="1600" b="1"/>
              <a:t>For all patients</a:t>
            </a:r>
            <a:r>
              <a:rPr lang="en-US" sz="1600"/>
              <a:t>, but particularly for those who have chosen X as a designation on their identification documents, it is best practice to confirm personal pronouns and preferred name.</a:t>
            </a:r>
          </a:p>
        </p:txBody>
      </p:sp>
      <p:sp>
        <p:nvSpPr>
          <p:cNvPr id="4" name="Text Placeholder 3"/>
          <p:cNvSpPr>
            <a:spLocks noGrp="1"/>
          </p:cNvSpPr>
          <p:nvPr>
            <p:ph type="body" sz="quarter" idx="13"/>
          </p:nvPr>
        </p:nvSpPr>
        <p:spPr/>
        <p:txBody>
          <a:bodyPr/>
          <a:lstStyle/>
          <a:p>
            <a:r>
              <a:rPr lang="en-US"/>
              <a:t>Supporting our </a:t>
            </a:r>
            <a:r>
              <a:rPr lang="en-US" i="1"/>
              <a:t>Patient’s First </a:t>
            </a:r>
            <a:r>
              <a:rPr lang="en-US"/>
              <a:t>mission</a:t>
            </a:r>
          </a:p>
        </p:txBody>
      </p:sp>
    </p:spTree>
    <p:extLst>
      <p:ext uri="{BB962C8B-B14F-4D97-AF65-F5344CB8AC3E}">
        <p14:creationId xmlns:p14="http://schemas.microsoft.com/office/powerpoint/2010/main" val="89204055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7</a:t>
            </a:fld>
            <a:endParaRPr lang="en-US"/>
          </a:p>
        </p:txBody>
      </p:sp>
      <p:sp>
        <p:nvSpPr>
          <p:cNvPr id="2" name="Title 1"/>
          <p:cNvSpPr>
            <a:spLocks noGrp="1"/>
          </p:cNvSpPr>
          <p:nvPr>
            <p:ph type="title"/>
          </p:nvPr>
        </p:nvSpPr>
        <p:spPr>
          <a:xfrm>
            <a:off x="1050918" y="89340"/>
            <a:ext cx="7180264" cy="762000"/>
          </a:xfrm>
        </p:spPr>
        <p:txBody>
          <a:bodyPr/>
          <a:lstStyle/>
          <a:p>
            <a:r>
              <a:rPr lang="en-US"/>
              <a:t>Entering X in Legal Sex</a:t>
            </a:r>
          </a:p>
        </p:txBody>
      </p:sp>
      <p:sp>
        <p:nvSpPr>
          <p:cNvPr id="11" name="TextBox 10">
            <a:extLst>
              <a:ext uri="{FF2B5EF4-FFF2-40B4-BE49-F238E27FC236}">
                <a16:creationId xmlns:a16="http://schemas.microsoft.com/office/drawing/2014/main" id="{8F4964C5-252C-C92C-5DD7-3ADBBBD40706}"/>
              </a:ext>
            </a:extLst>
          </p:cNvPr>
          <p:cNvSpPr txBox="1"/>
          <p:nvPr/>
        </p:nvSpPr>
        <p:spPr>
          <a:xfrm>
            <a:off x="280751" y="1091395"/>
            <a:ext cx="4032958" cy="2862322"/>
          </a:xfrm>
          <a:prstGeom prst="rect">
            <a:avLst/>
          </a:prstGeom>
          <a:noFill/>
        </p:spPr>
        <p:txBody>
          <a:bodyPr wrap="square">
            <a:spAutoFit/>
          </a:bodyPr>
          <a:lstStyle/>
          <a:p>
            <a:pPr marL="285750" indent="-285750">
              <a:buFont typeface="Arial" panose="020b0604020202020204" pitchFamily="34" charset="0"/>
              <a:buChar char="•"/>
            </a:pPr>
            <a:r>
              <a:rPr lang="en-US"/>
              <a:t>Legal sex is the sex (male, female or X) recorded on an individual’s state or government identification documents.</a:t>
            </a:r>
          </a:p>
          <a:p>
            <a:pPr marL="285750" indent="-285750">
              <a:buFont typeface="Arial" panose="020b0604020202020204" pitchFamily="34" charset="0"/>
              <a:buChar char="•"/>
            </a:pPr>
            <a:r>
              <a:rPr lang="en-US"/>
              <a:t>A patient’s legal sex should match the sex listed on their state or government ID.</a:t>
            </a:r>
          </a:p>
          <a:p>
            <a:pPr marL="285750" indent="-285750">
              <a:buFont typeface="Arial" panose="020b0604020202020204" pitchFamily="34" charset="0"/>
              <a:buChar char="•"/>
            </a:pPr>
            <a:r>
              <a:rPr lang="en-US"/>
              <a:t>Registrars should enter the sex indicated on a patient’s identification document(s) into the “Legal Sex” field in Demographics.</a:t>
            </a:r>
          </a:p>
        </p:txBody>
      </p:sp>
      <p:pic>
        <p:nvPicPr>
          <p:cNvPr id="14" name="Content Placeholder 9">
            <a:extLst>
              <a:ext uri="{FF2B5EF4-FFF2-40B4-BE49-F238E27FC236}">
                <a16:creationId xmlns:a16="http://schemas.microsoft.com/office/drawing/2014/main" id="{B8F8284B-C32E-2069-CBBD-B3BA25C58257}"/>
              </a:ext>
            </a:extLst>
          </p:cNvPr>
          <p:cNvPicPr>
            <a:picLocks noChangeAspect="1"/>
          </p:cNvPicPr>
          <p:nvPr/>
        </p:nvPicPr>
        <p:blipFill>
          <a:blip r:embed="rId3"/>
          <a:stretch>
            <a:fillRect/>
          </a:stretch>
        </p:blipFill>
        <p:spPr>
          <a:xfrm>
            <a:off x="4491509" y="1320215"/>
            <a:ext cx="4312276" cy="1251535"/>
          </a:xfrm>
          <a:prstGeom prst="rect">
            <a:avLst/>
          </a:prstGeom>
          <a:ln>
            <a:solidFill>
              <a:schemeClr val="tx1"/>
            </a:solidFill>
          </a:ln>
        </p:spPr>
      </p:pic>
      <p:sp>
        <p:nvSpPr>
          <p:cNvPr id="16" name="TextBox 15">
            <a:extLst>
              <a:ext uri="{FF2B5EF4-FFF2-40B4-BE49-F238E27FC236}">
                <a16:creationId xmlns:a16="http://schemas.microsoft.com/office/drawing/2014/main" id="{D30B7008-BEA7-2E1F-41D7-AF1D9B92A3C4}"/>
              </a:ext>
            </a:extLst>
          </p:cNvPr>
          <p:cNvSpPr txBox="1"/>
          <p:nvPr/>
        </p:nvSpPr>
        <p:spPr>
          <a:xfrm>
            <a:off x="4491509" y="3228472"/>
            <a:ext cx="4312276" cy="1107996"/>
          </a:xfrm>
          <a:prstGeom prst="rect">
            <a:avLst/>
          </a:prstGeom>
          <a:noFill/>
          <a:ln w="25400">
            <a:solidFill>
              <a:schemeClr val="tx2"/>
            </a:solidFill>
          </a:ln>
        </p:spPr>
        <p:txBody>
          <a:bodyPr wrap="square">
            <a:spAutoFit/>
          </a:bodyPr>
          <a:lstStyle/>
          <a:p>
            <a:pPr marL="285750" indent="-285750">
              <a:buFont typeface="Arial"/>
              <a:buChar char="•"/>
            </a:pPr>
            <a:r>
              <a:rPr lang="en-US">
                <a:cs typeface="Calibri"/>
              </a:rPr>
              <a:t>Ask </a:t>
            </a:r>
            <a:r>
              <a:rPr lang="en-US" b="1">
                <a:cs typeface="Calibri"/>
              </a:rPr>
              <a:t>one</a:t>
            </a:r>
            <a:r>
              <a:rPr lang="en-US">
                <a:cs typeface="Calibri"/>
              </a:rPr>
              <a:t> of these questions:</a:t>
            </a:r>
            <a:endParaRPr lang="en-US"/>
          </a:p>
          <a:p>
            <a:pPr marL="742950" lvl="1" indent="-285750">
              <a:buFont typeface="Courier New" panose="02070309020205020404" pitchFamily="49" charset="0"/>
              <a:buChar char="o"/>
            </a:pPr>
            <a:r>
              <a:rPr lang="en-US" sz="1600">
                <a:cs typeface="Calibri"/>
              </a:rPr>
              <a:t>What is your legal sex?</a:t>
            </a:r>
          </a:p>
          <a:p>
            <a:pPr marL="742950" lvl="1" indent="-285750">
              <a:buFont typeface="Courier New" panose="02070309020205020404" pitchFamily="49" charset="0"/>
              <a:buChar char="o"/>
            </a:pPr>
            <a:r>
              <a:rPr lang="en-US" sz="1600">
                <a:cs typeface="Calibri"/>
              </a:rPr>
              <a:t>What sex is listed on your driver's license, State ID, passport?</a:t>
            </a:r>
          </a:p>
        </p:txBody>
      </p:sp>
    </p:spTree>
    <p:extLst>
      <p:ext uri="{BB962C8B-B14F-4D97-AF65-F5344CB8AC3E}">
        <p14:creationId xmlns:p14="http://schemas.microsoft.com/office/powerpoint/2010/main" val="294908449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8</a:t>
            </a:fld>
            <a:endParaRPr lang="en-US"/>
          </a:p>
        </p:txBody>
      </p:sp>
      <p:sp>
        <p:nvSpPr>
          <p:cNvPr id="2" name="Title 1"/>
          <p:cNvSpPr>
            <a:spLocks noGrp="1"/>
          </p:cNvSpPr>
          <p:nvPr>
            <p:ph type="title"/>
          </p:nvPr>
        </p:nvSpPr>
        <p:spPr>
          <a:xfrm>
            <a:off x="1074427" y="65034"/>
            <a:ext cx="7180264" cy="762000"/>
          </a:xfrm>
        </p:spPr>
        <p:txBody>
          <a:bodyPr/>
          <a:lstStyle/>
          <a:p>
            <a:r>
              <a:rPr lang="en-US"/>
              <a:t>Entering X in Sex Assigned at Birth</a:t>
            </a:r>
          </a:p>
        </p:txBody>
      </p:sp>
      <p:sp>
        <p:nvSpPr>
          <p:cNvPr id="11" name="TextBox 10">
            <a:extLst>
              <a:ext uri="{FF2B5EF4-FFF2-40B4-BE49-F238E27FC236}">
                <a16:creationId xmlns:a16="http://schemas.microsoft.com/office/drawing/2014/main" id="{8F4964C5-252C-C92C-5DD7-3ADBBBD40706}"/>
              </a:ext>
            </a:extLst>
          </p:cNvPr>
          <p:cNvSpPr txBox="1"/>
          <p:nvPr/>
        </p:nvSpPr>
        <p:spPr>
          <a:xfrm>
            <a:off x="371519" y="1355472"/>
            <a:ext cx="4032958" cy="1754326"/>
          </a:xfrm>
          <a:prstGeom prst="rect">
            <a:avLst/>
          </a:prstGeom>
          <a:noFill/>
        </p:spPr>
        <p:txBody>
          <a:bodyPr wrap="square">
            <a:spAutoFit/>
          </a:bodyPr>
          <a:lstStyle/>
          <a:p>
            <a:pPr marL="285750" indent="-285750">
              <a:buFont typeface="Arial" panose="020b0604020202020204" pitchFamily="34" charset="0"/>
              <a:buChar char="•"/>
            </a:pPr>
            <a:r>
              <a:rPr lang="en-US"/>
              <a:t>Patients may request to have their sex assigned at birth updated during registration.</a:t>
            </a:r>
          </a:p>
          <a:p>
            <a:pPr marL="285750" indent="-285750">
              <a:buFont typeface="Arial" panose="020b0604020202020204" pitchFamily="34" charset="0"/>
              <a:buChar char="•"/>
            </a:pPr>
            <a:r>
              <a:rPr lang="en-US"/>
              <a:t>Registrars may update this information in the “Sex Assigned at Birth” field.</a:t>
            </a:r>
          </a:p>
        </p:txBody>
      </p:sp>
      <p:pic>
        <p:nvPicPr>
          <p:cNvPr id="3" name="Content Placeholder 9">
            <a:extLst>
              <a:ext uri="{FF2B5EF4-FFF2-40B4-BE49-F238E27FC236}">
                <a16:creationId xmlns:a16="http://schemas.microsoft.com/office/drawing/2014/main" id="{3932C790-E172-A372-FDBD-ADED50B1D932}"/>
              </a:ext>
            </a:extLst>
          </p:cNvPr>
          <p:cNvPicPr>
            <a:picLocks noChangeAspect="1"/>
          </p:cNvPicPr>
          <p:nvPr/>
        </p:nvPicPr>
        <p:blipFill>
          <a:blip r:embed="rId3"/>
          <a:stretch>
            <a:fillRect/>
          </a:stretch>
        </p:blipFill>
        <p:spPr>
          <a:xfrm>
            <a:off x="4460205" y="1571665"/>
            <a:ext cx="4312276" cy="1251535"/>
          </a:xfrm>
          <a:prstGeom prst="rect">
            <a:avLst/>
          </a:prstGeom>
          <a:ln>
            <a:solidFill>
              <a:schemeClr val="tx1"/>
            </a:solidFill>
          </a:ln>
        </p:spPr>
      </p:pic>
      <p:sp>
        <p:nvSpPr>
          <p:cNvPr id="6" name="TextBox 5">
            <a:extLst>
              <a:ext uri="{FF2B5EF4-FFF2-40B4-BE49-F238E27FC236}">
                <a16:creationId xmlns:a16="http://schemas.microsoft.com/office/drawing/2014/main" id="{3B4C299B-0612-4B07-A974-677F1F452B79}"/>
              </a:ext>
            </a:extLst>
          </p:cNvPr>
          <p:cNvSpPr txBox="1"/>
          <p:nvPr/>
        </p:nvSpPr>
        <p:spPr>
          <a:xfrm>
            <a:off x="4512449" y="3109798"/>
            <a:ext cx="4312276" cy="923330"/>
          </a:xfrm>
          <a:prstGeom prst="rect">
            <a:avLst/>
          </a:prstGeom>
          <a:noFill/>
          <a:ln w="25400">
            <a:solidFill>
              <a:schemeClr val="tx2"/>
            </a:solidFill>
          </a:ln>
        </p:spPr>
        <p:txBody>
          <a:bodyPr wrap="square">
            <a:spAutoFit/>
          </a:bodyPr>
          <a:lstStyle/>
          <a:p>
            <a:pPr marL="285750" indent="-285750">
              <a:buFont typeface="Arial"/>
              <a:buChar char="•"/>
            </a:pPr>
            <a:r>
              <a:rPr lang="en-US">
                <a:cs typeface="Calibri"/>
              </a:rPr>
              <a:t>Ask this question:</a:t>
            </a:r>
          </a:p>
          <a:p>
            <a:pPr marL="742950" lvl="1" indent="-285750">
              <a:buFont typeface="Courier New" panose="02070309020205020404" pitchFamily="49" charset="0"/>
              <a:buChar char="o"/>
            </a:pPr>
            <a:r>
              <a:rPr lang="en-US"/>
              <a:t>What sex were you assigned at birth that is on your birth certificate?</a:t>
            </a:r>
          </a:p>
        </p:txBody>
      </p:sp>
    </p:spTree>
    <p:extLst>
      <p:ext uri="{BB962C8B-B14F-4D97-AF65-F5344CB8AC3E}">
        <p14:creationId xmlns:p14="http://schemas.microsoft.com/office/powerpoint/2010/main" val="409256771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Slide Number Placeholder 9"/>
          <p:cNvSpPr>
            <a:spLocks noGrp="1"/>
          </p:cNvSpPr>
          <p:nvPr>
            <p:ph type="sldNum" sz="quarter" idx="16"/>
          </p:nvPr>
        </p:nvSpPr>
        <p:spPr/>
        <p:txBody>
          <a:bodyPr/>
          <a:lstStyle/>
          <a:p>
            <a:fld id="{0D558541-60C9-42A2-8392-FF12533A6B7A}" type="slidenum">
              <a:rPr lang="en-US" smtClean="0"/>
              <a:t>9</a:t>
            </a:fld>
            <a:endParaRPr lang="en-US"/>
          </a:p>
        </p:txBody>
      </p:sp>
      <p:sp>
        <p:nvSpPr>
          <p:cNvPr id="2" name="Title 1"/>
          <p:cNvSpPr>
            <a:spLocks noGrp="1"/>
          </p:cNvSpPr>
          <p:nvPr>
            <p:ph type="title"/>
          </p:nvPr>
        </p:nvSpPr>
        <p:spPr>
          <a:xfrm>
            <a:off x="1125535" y="38557"/>
            <a:ext cx="7180264" cy="762000"/>
          </a:xfrm>
        </p:spPr>
        <p:txBody>
          <a:bodyPr/>
          <a:lstStyle/>
          <a:p>
            <a:r>
              <a:rPr lang="en-US"/>
              <a:t>Entering Preferred Name</a:t>
            </a:r>
          </a:p>
        </p:txBody>
      </p:sp>
      <p:sp>
        <p:nvSpPr>
          <p:cNvPr id="11" name="TextBox 10">
            <a:extLst>
              <a:ext uri="{FF2B5EF4-FFF2-40B4-BE49-F238E27FC236}">
                <a16:creationId xmlns:a16="http://schemas.microsoft.com/office/drawing/2014/main" id="{8F4964C5-252C-C92C-5DD7-3ADBBBD40706}"/>
              </a:ext>
            </a:extLst>
          </p:cNvPr>
          <p:cNvSpPr txBox="1"/>
          <p:nvPr/>
        </p:nvSpPr>
        <p:spPr>
          <a:xfrm>
            <a:off x="458551" y="1199345"/>
            <a:ext cx="4032958" cy="1569660"/>
          </a:xfrm>
          <a:prstGeom prst="rect">
            <a:avLst/>
          </a:prstGeom>
          <a:noFill/>
        </p:spPr>
        <p:txBody>
          <a:bodyPr wrap="square">
            <a:spAutoFit/>
          </a:bodyPr>
          <a:lstStyle/>
          <a:p>
            <a:pPr marL="285750" indent="-285750">
              <a:buFont typeface="Arial" panose="020b0604020202020204" pitchFamily="34" charset="0"/>
              <a:buChar char="•"/>
            </a:pPr>
            <a:r>
              <a:rPr lang="en-US" sz="1600"/>
              <a:t>Preferred name can be entered in the “Name Edit” window. </a:t>
            </a:r>
          </a:p>
          <a:p>
            <a:pPr marL="285750" indent="-285750">
              <a:buFont typeface="Arial" panose="020b0604020202020204" pitchFamily="34" charset="0"/>
              <a:buChar char="•"/>
            </a:pPr>
            <a:r>
              <a:rPr lang="en-US" sz="1600"/>
              <a:t>To access this window, click the icon in Demographics</a:t>
            </a:r>
          </a:p>
          <a:p>
            <a:pPr marL="285750" indent="-285750">
              <a:buFont typeface="Arial" panose="020b0604020202020204" pitchFamily="34" charset="0"/>
              <a:buChar char="•"/>
            </a:pPr>
            <a:r>
              <a:rPr lang="en-US" sz="1600"/>
              <a:t>Enter the patient's preferred name in the preferred name field.</a:t>
            </a:r>
          </a:p>
        </p:txBody>
      </p:sp>
      <p:pic>
        <p:nvPicPr>
          <p:cNvPr id="4" name="Picture 3">
            <a:extLst>
              <a:ext uri="{FF2B5EF4-FFF2-40B4-BE49-F238E27FC236}">
                <a16:creationId xmlns:a16="http://schemas.microsoft.com/office/drawing/2014/main" id="{442747E3-03A5-303B-CCC6-4DBFD75935F9}"/>
              </a:ext>
            </a:extLst>
          </p:cNvPr>
          <p:cNvPicPr>
            <a:picLocks noChangeAspect="1"/>
          </p:cNvPicPr>
          <p:nvPr/>
        </p:nvPicPr>
        <p:blipFill>
          <a:blip r:embed="rId3"/>
          <a:stretch>
            <a:fillRect/>
          </a:stretch>
        </p:blipFill>
        <p:spPr>
          <a:xfrm>
            <a:off x="4652493" y="800557"/>
            <a:ext cx="3747293" cy="2919864"/>
          </a:xfrm>
          <a:prstGeom prst="rect">
            <a:avLst/>
          </a:prstGeom>
        </p:spPr>
      </p:pic>
      <p:sp>
        <p:nvSpPr>
          <p:cNvPr id="8" name="TextBox 7">
            <a:extLst>
              <a:ext uri="{FF2B5EF4-FFF2-40B4-BE49-F238E27FC236}">
                <a16:creationId xmlns:a16="http://schemas.microsoft.com/office/drawing/2014/main" id="{9AA54E1C-B6EC-4169-8495-3FB6FB4803BE}"/>
              </a:ext>
            </a:extLst>
          </p:cNvPr>
          <p:cNvSpPr txBox="1"/>
          <p:nvPr/>
        </p:nvSpPr>
        <p:spPr>
          <a:xfrm>
            <a:off x="259724" y="2822642"/>
            <a:ext cx="4312276" cy="1446550"/>
          </a:xfrm>
          <a:prstGeom prst="rect">
            <a:avLst/>
          </a:prstGeom>
          <a:noFill/>
          <a:ln w="25400">
            <a:solidFill>
              <a:schemeClr val="tx2"/>
            </a:solidFill>
          </a:ln>
        </p:spPr>
        <p:txBody>
          <a:bodyPr wrap="square">
            <a:spAutoFit/>
          </a:bodyPr>
          <a:lstStyle/>
          <a:p>
            <a:pPr marL="285750" indent="-285750">
              <a:buFont typeface="Arial"/>
              <a:buChar char="•"/>
            </a:pPr>
            <a:r>
              <a:rPr lang="en-US">
                <a:cs typeface="Calibri"/>
              </a:rPr>
              <a:t>Ask </a:t>
            </a:r>
            <a:r>
              <a:rPr lang="en-US" b="1">
                <a:cs typeface="Calibri"/>
              </a:rPr>
              <a:t>one</a:t>
            </a:r>
            <a:r>
              <a:rPr lang="en-US">
                <a:cs typeface="Calibri"/>
              </a:rPr>
              <a:t> of these questions:</a:t>
            </a:r>
            <a:endParaRPr lang="en-US"/>
          </a:p>
          <a:p>
            <a:pPr marL="742950" lvl="1" indent="-285750">
              <a:buFont typeface="Courier New" panose="02070309020205020404" pitchFamily="49" charset="0"/>
              <a:buChar char="o"/>
            </a:pPr>
            <a:r>
              <a:rPr lang="en-US" sz="1400"/>
              <a:t>What name do you go by?</a:t>
            </a:r>
          </a:p>
          <a:p>
            <a:pPr marL="742950" lvl="1" indent="-285750">
              <a:buFont typeface="Courier New" panose="02070309020205020404" pitchFamily="49" charset="0"/>
              <a:buChar char="o"/>
            </a:pPr>
            <a:r>
              <a:rPr lang="en-US" sz="1400"/>
              <a:t>What name would you like our staff to use when addressing you?</a:t>
            </a:r>
          </a:p>
          <a:p>
            <a:pPr marL="742950" lvl="1" indent="-285750">
              <a:buFont typeface="Courier New" panose="02070309020205020404" pitchFamily="49" charset="0"/>
              <a:buChar char="o"/>
            </a:pPr>
            <a:r>
              <a:rPr lang="en-US" sz="1400"/>
              <a:t>Is there another name you like to be called other than your legal name?</a:t>
            </a:r>
          </a:p>
        </p:txBody>
      </p:sp>
    </p:spTree>
    <p:extLst>
      <p:ext uri="{BB962C8B-B14F-4D97-AF65-F5344CB8AC3E}">
        <p14:creationId xmlns:p14="http://schemas.microsoft.com/office/powerpoint/2010/main" val="182214105"/>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9.02.14"/>
  <p:tag name="AS_TITLE" val="Aspose.Slides for .NET 4.0 Client Profile"/>
  <p:tag name="AS_VERSION" val="19.2"/>
</p:tagLst>
</file>

<file path=ppt/theme/theme1.xml><?xml version="1.0" encoding="utf-8"?>
<a:theme xmlns:r="http://schemas.openxmlformats.org/officeDocument/2006/relationships"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internal-pp-16x9.pptx" id="{4671E98D-60B5-4403-B085-1C37F653CEB2}" vid="{C4FCA7A5-4F42-43AD-863B-E53C236C7B74}"/>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EB1822C716234895784FE58A5DE3A2" ma:contentTypeVersion="12" ma:contentTypeDescription="Create a new document." ma:contentTypeScope="" ma:versionID="85764e0d5ea85152966b17a52fe817ef">
  <xsd:schema xmlns:xsd="http://www.w3.org/2001/XMLSchema" xmlns:xs="http://www.w3.org/2001/XMLSchema" xmlns:p="http://schemas.microsoft.com/office/2006/metadata/properties" xmlns:ns2="8b347735-9405-421a-ab0c-aaac0525d7fb" xmlns:ns3="dfcb5280-5492-4aeb-bcef-ba53789c4ed4" targetNamespace="http://schemas.microsoft.com/office/2006/metadata/properties" ma:root="true" ma:fieldsID="6a058710b823a9a0a3c875bbff1935fd" ns2:_="" ns3:_="">
    <xsd:import namespace="8b347735-9405-421a-ab0c-aaac0525d7fb"/>
    <xsd:import namespace="dfcb5280-5492-4aeb-bcef-ba53789c4e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47735-9405-421a-ab0c-aaac0525d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e4503a0-b685-4c11-a324-e364750599e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cb5280-5492-4aeb-bcef-ba53789c4e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b0f3de5-988e-4c47-a9d1-9f8fe8dda960}" ma:internalName="TaxCatchAll" ma:showField="CatchAllData" ma:web="dfcb5280-5492-4aeb-bcef-ba53789c4e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fcb5280-5492-4aeb-bcef-ba53789c4ed4">
      <UserInfo>
        <DisplayName>Meister, Cara</DisplayName>
        <AccountId>905</AccountId>
        <AccountType/>
      </UserInfo>
    </SharedWithUsers>
    <lcf76f155ced4ddcb4097134ff3c332f xmlns="8b347735-9405-421a-ab0c-aaac0525d7fb">
      <Terms xmlns="http://schemas.microsoft.com/office/infopath/2007/PartnerControls"/>
    </lcf76f155ced4ddcb4097134ff3c332f>
    <TaxCatchAll xmlns="dfcb5280-5492-4aeb-bcef-ba53789c4ed4" xsi:nil="true"/>
  </documentManagement>
</p:properties>
</file>

<file path=customXml/itemProps1.xml><?xml version="1.0" encoding="utf-8"?>
<ds:datastoreItem xmlns:ds="http://schemas.openxmlformats.org/officeDocument/2006/customXml" ds:itemID="{4FBA86E9-3449-4E40-AA83-2B504ADE6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47735-9405-421a-ab0c-aaac0525d7fb"/>
    <ds:schemaRef ds:uri="dfcb5280-5492-4aeb-bcef-ba53789c4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90A99C-8846-43BA-830B-31B02BE374EF}">
  <ds:schemaRefs>
    <ds:schemaRef ds:uri="http://schemas.microsoft.com/sharepoint/v3/contenttype/forms"/>
  </ds:schemaRefs>
</ds:datastoreItem>
</file>

<file path=customXml/itemProps3.xml><?xml version="1.0" encoding="utf-8"?>
<ds:datastoreItem xmlns:ds="http://schemas.openxmlformats.org/officeDocument/2006/customXml" ds:itemID="{7B2A314C-6B05-4DB0-A103-E95528E4FE9B}">
  <ds:schemaRefs>
    <ds:schemaRef ds:uri="http://purl.org/dc/elements/1.1/"/>
    <ds:schemaRef ds:uri="http://purl.org/dc/terms/"/>
    <ds:schemaRef ds:uri="8b347735-9405-421a-ab0c-aaac0525d7fb"/>
    <ds:schemaRef ds:uri="http://schemas.microsoft.com/office/2006/documentManagement/types"/>
    <ds:schemaRef ds:uri="http://schemas.microsoft.com/office/infopath/2007/PartnerControls"/>
    <ds:schemaRef ds:uri="http://schemas.openxmlformats.org/package/2006/metadata/core-properties"/>
    <ds:schemaRef ds:uri="dfcb5280-5492-4aeb-bcef-ba53789c4ed4"/>
    <ds:schemaRef ds:uri="http://schemas.microsoft.com/office/2006/metadata/properties"/>
    <ds:schemaRef ds:uri="http://www.w3.org/XML/1998/namespace"/>
    <ds:schemaRef ds:uri="http://purl.org/dc/dcmitype/"/>
  </ds:schemaRefs>
</ds:datastoreItem>
</file>

<file path=docProps/app.xml><?xml version="1.0" encoding="utf-8"?>
<Properties xmlns:vt="http://schemas.openxmlformats.org/officeDocument/2006/docPropsVTypes" xmlns="http://schemas.openxmlformats.org/officeDocument/2006/extended-properties">
  <Template>Northwestern Medicine Low Brand</Template>
  <Company/>
  <PresentationFormat>On-screen Show (16:9)</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19.0200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